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Montserrat"/>
      <p:regular r:id="rId18"/>
      <p:bold r:id="rId19"/>
      <p:italic r:id="rId20"/>
      <p:boldItalic r:id="rId21"/>
    </p:embeddedFont>
    <p:embeddedFont>
      <p:font typeface="Barlow Condensed"/>
      <p:regular r:id="rId22"/>
      <p:bold r:id="rId23"/>
      <p:italic r:id="rId24"/>
      <p:boldItalic r:id="rId25"/>
    </p:embeddedFont>
    <p:embeddedFont>
      <p:font typeface="Barlow Condensed ExtraBold"/>
      <p:bold r:id="rId26"/>
      <p:boldItalic r:id="rId27"/>
    </p:embeddedFont>
    <p:embeddedFont>
      <p:font typeface="Syne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3B870DF-012D-4B5A-8940-9797EEAFDB43}">
  <a:tblStyle styleId="{E3B870DF-012D-4B5A-8940-9797EEAFDB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BarlowCondensed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BarlowCondensed-italic.fntdata"/><Relationship Id="rId23" Type="http://schemas.openxmlformats.org/officeDocument/2006/relationships/font" Target="fonts/BarlowCondense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BarlowCondensedExtraBold-bold.fntdata"/><Relationship Id="rId25" Type="http://schemas.openxmlformats.org/officeDocument/2006/relationships/font" Target="fonts/BarlowCondensed-boldItalic.fntdata"/><Relationship Id="rId28" Type="http://schemas.openxmlformats.org/officeDocument/2006/relationships/font" Target="fonts/Syne-regular.fntdata"/><Relationship Id="rId27" Type="http://schemas.openxmlformats.org/officeDocument/2006/relationships/font" Target="fonts/BarlowCondensedExtraBold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Syne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196875a940_2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196875a940_2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3f10d6adb0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3f10d6adb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196875a940_1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196875a940_1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45a084605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45a08460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3f10d6adb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3f10d6adb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2dccbf86c7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2dccbf86c7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3f178b2fd3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3f178b2fd3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3f178b2fd3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3f178b2fd3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3f178b2fd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3f178b2fd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3f178b2fd3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3f178b2fd3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3f178b2fd3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3f178b2fd3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1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. Titel slide - start" type="title">
  <p:cSld name="TITLE">
    <p:bg>
      <p:bgPr>
        <a:solidFill>
          <a:srgbClr val="0000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0" y="1890000"/>
            <a:ext cx="9144000" cy="113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0" y="3737650"/>
            <a:ext cx="914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2" type="subTitle"/>
          </p:nvPr>
        </p:nvSpPr>
        <p:spPr>
          <a:xfrm>
            <a:off x="0" y="4377850"/>
            <a:ext cx="9144000" cy="5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28475" y="283050"/>
            <a:ext cx="887050" cy="113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/>
            </a:lvl1pPr>
            <a:lvl2pPr lvl="1" algn="r">
              <a:buNone/>
              <a:defRPr sz="1300"/>
            </a:lvl2pPr>
            <a:lvl3pPr lvl="2" algn="r">
              <a:buNone/>
              <a:defRPr sz="1300"/>
            </a:lvl3pPr>
            <a:lvl4pPr lvl="3" algn="r">
              <a:buNone/>
              <a:defRPr sz="1300"/>
            </a:lvl4pPr>
            <a:lvl5pPr lvl="4" algn="r">
              <a:buNone/>
              <a:defRPr sz="1300"/>
            </a:lvl5pPr>
            <a:lvl6pPr lvl="5" algn="r">
              <a:buNone/>
              <a:defRPr sz="1300"/>
            </a:lvl6pPr>
            <a:lvl7pPr lvl="6" algn="r">
              <a:buNone/>
              <a:defRPr sz="1300"/>
            </a:lvl7pPr>
            <a:lvl8pPr lvl="7" algn="r">
              <a:buNone/>
              <a:defRPr sz="1300"/>
            </a:lvl8pPr>
            <a:lvl9pPr lvl="8" algn="r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. Blank">
  <p:cSld name="TITLE_AND_BODY_4_1_1_1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/>
            </a:lvl1pPr>
            <a:lvl2pPr lvl="1" algn="r">
              <a:buNone/>
              <a:defRPr sz="1300"/>
            </a:lvl2pPr>
            <a:lvl3pPr lvl="2" algn="r">
              <a:buNone/>
              <a:defRPr sz="1300"/>
            </a:lvl3pPr>
            <a:lvl4pPr lvl="3" algn="r">
              <a:buNone/>
              <a:defRPr sz="1300"/>
            </a:lvl4pPr>
            <a:lvl5pPr lvl="4" algn="r">
              <a:buNone/>
              <a:defRPr sz="1300"/>
            </a:lvl5pPr>
            <a:lvl6pPr lvl="5" algn="r">
              <a:buNone/>
              <a:defRPr sz="1300"/>
            </a:lvl6pPr>
            <a:lvl7pPr lvl="6" algn="r">
              <a:buNone/>
              <a:defRPr sz="1300"/>
            </a:lvl7pPr>
            <a:lvl8pPr lvl="7" algn="r">
              <a:buNone/>
              <a:defRPr sz="1300"/>
            </a:lvl8pPr>
            <a:lvl9pPr lvl="8" algn="r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. Tabel - Wit">
  <p:cSld name="TITLE_AND_BODY_3_2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2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3159275" y="-283200"/>
            <a:ext cx="3767900" cy="51640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9" name="Google Shape;69;p12"/>
          <p:cNvGraphicFramePr/>
          <p:nvPr/>
        </p:nvGraphicFramePr>
        <p:xfrm>
          <a:off x="425175" y="938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{E3B870DF-012D-4B5A-8940-9797EEAFDB43}</a:tableStyleId>
              </a:tblPr>
              <a:tblGrid>
                <a:gridCol w="475525"/>
                <a:gridCol w="6207175"/>
                <a:gridCol w="1113125"/>
              </a:tblGrid>
              <a:tr h="680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070741"/>
                        </a:solidFill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070741"/>
                        </a:solidFill>
                        <a:highlight>
                          <a:srgbClr val="F5F4F1"/>
                        </a:highlight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070741"/>
                        </a:solidFill>
                        <a:highlight>
                          <a:srgbClr val="F5F4F1"/>
                        </a:highlight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4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070741"/>
                        </a:solidFill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070741"/>
                        </a:solidFill>
                        <a:highlight>
                          <a:srgbClr val="F5F4F1"/>
                        </a:highlight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070741"/>
                        </a:solidFill>
                        <a:highlight>
                          <a:srgbClr val="F5F4F1"/>
                        </a:highlight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4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070741"/>
                        </a:solidFill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070741"/>
                        </a:solidFill>
                        <a:highlight>
                          <a:srgbClr val="F5F4F1"/>
                        </a:highlight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070741"/>
                        </a:solidFill>
                        <a:highlight>
                          <a:srgbClr val="F5F4F1"/>
                        </a:highlight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0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070741"/>
                        </a:solidFill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070741"/>
                        </a:solidFill>
                        <a:highlight>
                          <a:srgbClr val="F5F4F1"/>
                        </a:highlight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070741"/>
                        </a:solidFill>
                        <a:highlight>
                          <a:srgbClr val="F5F4F1"/>
                        </a:highlight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4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070741"/>
                        </a:solidFill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070741"/>
                        </a:solidFill>
                        <a:highlight>
                          <a:srgbClr val="F5F4F1"/>
                        </a:highlight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070741"/>
                        </a:solidFill>
                        <a:highlight>
                          <a:srgbClr val="F5F4F1"/>
                        </a:highlight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4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070741"/>
                        </a:solidFill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070741"/>
                        </a:solidFill>
                        <a:highlight>
                          <a:srgbClr val="F5F4F1"/>
                        </a:highlight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070741"/>
                        </a:solidFill>
                        <a:highlight>
                          <a:srgbClr val="F5F4F1"/>
                        </a:highlight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0" name="Google Shape;70;p12"/>
          <p:cNvSpPr txBox="1"/>
          <p:nvPr>
            <p:ph idx="12" type="sldNum"/>
          </p:nvPr>
        </p:nvSpPr>
        <p:spPr>
          <a:xfrm>
            <a:off x="8510828" y="4060450"/>
            <a:ext cx="37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>
                <a:latin typeface="Syne"/>
                <a:ea typeface="Syne"/>
                <a:cs typeface="Syne"/>
                <a:sym typeface="Syne"/>
              </a:defRPr>
            </a:lvl1pPr>
            <a:lvl2pPr lvl="1" algn="ctr">
              <a:buNone/>
              <a:defRPr>
                <a:latin typeface="Syne"/>
                <a:ea typeface="Syne"/>
                <a:cs typeface="Syne"/>
                <a:sym typeface="Syne"/>
              </a:defRPr>
            </a:lvl2pPr>
            <a:lvl3pPr lvl="2" algn="ctr">
              <a:buNone/>
              <a:defRPr>
                <a:latin typeface="Syne"/>
                <a:ea typeface="Syne"/>
                <a:cs typeface="Syne"/>
                <a:sym typeface="Syne"/>
              </a:defRPr>
            </a:lvl3pPr>
            <a:lvl4pPr lvl="3" algn="ctr">
              <a:buNone/>
              <a:defRPr>
                <a:latin typeface="Syne"/>
                <a:ea typeface="Syne"/>
                <a:cs typeface="Syne"/>
                <a:sym typeface="Syne"/>
              </a:defRPr>
            </a:lvl4pPr>
            <a:lvl5pPr lvl="4" algn="ctr">
              <a:buNone/>
              <a:defRPr>
                <a:latin typeface="Syne"/>
                <a:ea typeface="Syne"/>
                <a:cs typeface="Syne"/>
                <a:sym typeface="Syne"/>
              </a:defRPr>
            </a:lvl5pPr>
            <a:lvl6pPr lvl="5" algn="ctr">
              <a:buNone/>
              <a:defRPr>
                <a:latin typeface="Syne"/>
                <a:ea typeface="Syne"/>
                <a:cs typeface="Syne"/>
                <a:sym typeface="Syne"/>
              </a:defRPr>
            </a:lvl6pPr>
            <a:lvl7pPr lvl="6" algn="ctr">
              <a:buNone/>
              <a:defRPr>
                <a:latin typeface="Syne"/>
                <a:ea typeface="Syne"/>
                <a:cs typeface="Syne"/>
                <a:sym typeface="Syne"/>
              </a:defRPr>
            </a:lvl7pPr>
            <a:lvl8pPr lvl="7" algn="ctr">
              <a:buNone/>
              <a:defRPr>
                <a:latin typeface="Syne"/>
                <a:ea typeface="Syne"/>
                <a:cs typeface="Syne"/>
                <a:sym typeface="Syne"/>
              </a:defRPr>
            </a:lvl8pPr>
            <a:lvl9pPr lvl="8" algn="ctr">
              <a:buNone/>
              <a:defRPr>
                <a:latin typeface="Syne"/>
                <a:ea typeface="Syne"/>
                <a:cs typeface="Syne"/>
                <a:sym typeface="Syn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71" name="Google Shape;71;p12"/>
          <p:cNvSpPr txBox="1"/>
          <p:nvPr>
            <p:ph type="title"/>
          </p:nvPr>
        </p:nvSpPr>
        <p:spPr>
          <a:xfrm>
            <a:off x="513175" y="0"/>
            <a:ext cx="6888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2" name="Google Shape;7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150" y="464550"/>
            <a:ext cx="612300" cy="15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0824" y="4414975"/>
            <a:ext cx="374526" cy="45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. Tabel - Rechterkant - Wit">
  <p:cSld name="TITLE_AND_BODY_3_2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3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3159275" y="-283200"/>
            <a:ext cx="3767900" cy="51640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6" name="Google Shape;76;p13"/>
          <p:cNvGraphicFramePr/>
          <p:nvPr/>
        </p:nvGraphicFramePr>
        <p:xfrm>
          <a:off x="5138625" y="888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{E3B870DF-012D-4B5A-8940-9797EEAFDB43}</a:tableStyleId>
              </a:tblPr>
              <a:tblGrid>
                <a:gridCol w="382850"/>
                <a:gridCol w="3622525"/>
              </a:tblGrid>
              <a:tr h="680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070741"/>
                        </a:solidFill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070741"/>
                        </a:solidFill>
                        <a:highlight>
                          <a:srgbClr val="F5F4F1"/>
                        </a:highlight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4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070741"/>
                        </a:solidFill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070741"/>
                        </a:solidFill>
                        <a:highlight>
                          <a:srgbClr val="F5F4F1"/>
                        </a:highlight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4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070741"/>
                        </a:solidFill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070741"/>
                        </a:solidFill>
                        <a:highlight>
                          <a:srgbClr val="F5F4F1"/>
                        </a:highlight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0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070741"/>
                        </a:solidFill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rgbClr val="070741"/>
                        </a:solidFill>
                        <a:highlight>
                          <a:srgbClr val="F5F4F1"/>
                        </a:highlight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8510828" y="4060450"/>
            <a:ext cx="37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>
                <a:latin typeface="Syne"/>
                <a:ea typeface="Syne"/>
                <a:cs typeface="Syne"/>
                <a:sym typeface="Syne"/>
              </a:defRPr>
            </a:lvl1pPr>
            <a:lvl2pPr lvl="1" algn="ctr">
              <a:buNone/>
              <a:defRPr>
                <a:latin typeface="Syne"/>
                <a:ea typeface="Syne"/>
                <a:cs typeface="Syne"/>
                <a:sym typeface="Syne"/>
              </a:defRPr>
            </a:lvl2pPr>
            <a:lvl3pPr lvl="2" algn="ctr">
              <a:buNone/>
              <a:defRPr>
                <a:latin typeface="Syne"/>
                <a:ea typeface="Syne"/>
                <a:cs typeface="Syne"/>
                <a:sym typeface="Syne"/>
              </a:defRPr>
            </a:lvl3pPr>
            <a:lvl4pPr lvl="3" algn="ctr">
              <a:buNone/>
              <a:defRPr>
                <a:latin typeface="Syne"/>
                <a:ea typeface="Syne"/>
                <a:cs typeface="Syne"/>
                <a:sym typeface="Syne"/>
              </a:defRPr>
            </a:lvl4pPr>
            <a:lvl5pPr lvl="4" algn="ctr">
              <a:buNone/>
              <a:defRPr>
                <a:latin typeface="Syne"/>
                <a:ea typeface="Syne"/>
                <a:cs typeface="Syne"/>
                <a:sym typeface="Syne"/>
              </a:defRPr>
            </a:lvl5pPr>
            <a:lvl6pPr lvl="5" algn="ctr">
              <a:buNone/>
              <a:defRPr>
                <a:latin typeface="Syne"/>
                <a:ea typeface="Syne"/>
                <a:cs typeface="Syne"/>
                <a:sym typeface="Syne"/>
              </a:defRPr>
            </a:lvl6pPr>
            <a:lvl7pPr lvl="6" algn="ctr">
              <a:buNone/>
              <a:defRPr>
                <a:latin typeface="Syne"/>
                <a:ea typeface="Syne"/>
                <a:cs typeface="Syne"/>
                <a:sym typeface="Syne"/>
              </a:defRPr>
            </a:lvl7pPr>
            <a:lvl8pPr lvl="7" algn="ctr">
              <a:buNone/>
              <a:defRPr>
                <a:latin typeface="Syne"/>
                <a:ea typeface="Syne"/>
                <a:cs typeface="Syne"/>
                <a:sym typeface="Syne"/>
              </a:defRPr>
            </a:lvl8pPr>
            <a:lvl9pPr lvl="8" algn="ctr">
              <a:buNone/>
              <a:defRPr>
                <a:latin typeface="Syne"/>
                <a:ea typeface="Syne"/>
                <a:cs typeface="Syne"/>
                <a:sym typeface="Syn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78" name="Google Shape;78;p13"/>
          <p:cNvSpPr txBox="1"/>
          <p:nvPr>
            <p:ph type="title"/>
          </p:nvPr>
        </p:nvSpPr>
        <p:spPr>
          <a:xfrm>
            <a:off x="513175" y="0"/>
            <a:ext cx="6888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9" name="Google Shape;7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150" y="464550"/>
            <a:ext cx="612300" cy="15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0824" y="4414975"/>
            <a:ext cx="374526" cy="45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. Conclusie - Tabel vorm ">
  <p:cSld name="TITLE_AND_BODY_3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4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3159275" y="-283200"/>
            <a:ext cx="3767900" cy="516405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/>
          <p:nvPr/>
        </p:nvSpPr>
        <p:spPr>
          <a:xfrm>
            <a:off x="638400" y="974050"/>
            <a:ext cx="7609800" cy="3556200"/>
          </a:xfrm>
          <a:prstGeom prst="rect">
            <a:avLst/>
          </a:prstGeom>
          <a:solidFill>
            <a:srgbClr val="F5F4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Syne"/>
              <a:ea typeface="Syne"/>
              <a:cs typeface="Syne"/>
              <a:sym typeface="Syne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638475" y="930375"/>
            <a:ext cx="7609800" cy="572700"/>
          </a:xfrm>
          <a:prstGeom prst="roundRect">
            <a:avLst>
              <a:gd fmla="val 16667" name="adj"/>
            </a:avLst>
          </a:prstGeom>
          <a:solidFill>
            <a:srgbClr val="0000D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4"/>
          <p:cNvSpPr txBox="1"/>
          <p:nvPr>
            <p:ph idx="1" type="body"/>
          </p:nvPr>
        </p:nvSpPr>
        <p:spPr>
          <a:xfrm>
            <a:off x="638400" y="1722500"/>
            <a:ext cx="7609800" cy="26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17500" lvl="1" marL="9144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6" name="Google Shape;86;p14"/>
          <p:cNvSpPr txBox="1"/>
          <p:nvPr>
            <p:ph idx="12" type="sldNum"/>
          </p:nvPr>
        </p:nvSpPr>
        <p:spPr>
          <a:xfrm>
            <a:off x="8510828" y="4060450"/>
            <a:ext cx="37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>
                <a:solidFill>
                  <a:srgbClr val="07074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ctr">
              <a:buNone/>
              <a:defRPr>
                <a:solidFill>
                  <a:srgbClr val="070741"/>
                </a:solidFill>
                <a:latin typeface="Syne"/>
                <a:ea typeface="Syne"/>
                <a:cs typeface="Syne"/>
                <a:sym typeface="Syne"/>
              </a:defRPr>
            </a:lvl2pPr>
            <a:lvl3pPr lvl="2" algn="ctr">
              <a:buNone/>
              <a:defRPr>
                <a:solidFill>
                  <a:srgbClr val="070741"/>
                </a:solidFill>
                <a:latin typeface="Syne"/>
                <a:ea typeface="Syne"/>
                <a:cs typeface="Syne"/>
                <a:sym typeface="Syne"/>
              </a:defRPr>
            </a:lvl3pPr>
            <a:lvl4pPr lvl="3" algn="ctr">
              <a:buNone/>
              <a:defRPr>
                <a:solidFill>
                  <a:srgbClr val="070741"/>
                </a:solidFill>
                <a:latin typeface="Syne"/>
                <a:ea typeface="Syne"/>
                <a:cs typeface="Syne"/>
                <a:sym typeface="Syne"/>
              </a:defRPr>
            </a:lvl4pPr>
            <a:lvl5pPr lvl="4" algn="ctr">
              <a:buNone/>
              <a:defRPr>
                <a:solidFill>
                  <a:srgbClr val="070741"/>
                </a:solidFill>
                <a:latin typeface="Syne"/>
                <a:ea typeface="Syne"/>
                <a:cs typeface="Syne"/>
                <a:sym typeface="Syne"/>
              </a:defRPr>
            </a:lvl5pPr>
            <a:lvl6pPr lvl="5" algn="ctr">
              <a:buNone/>
              <a:defRPr>
                <a:solidFill>
                  <a:srgbClr val="070741"/>
                </a:solidFill>
                <a:latin typeface="Syne"/>
                <a:ea typeface="Syne"/>
                <a:cs typeface="Syne"/>
                <a:sym typeface="Syne"/>
              </a:defRPr>
            </a:lvl6pPr>
            <a:lvl7pPr lvl="6" algn="ctr">
              <a:buNone/>
              <a:defRPr>
                <a:solidFill>
                  <a:srgbClr val="070741"/>
                </a:solidFill>
                <a:latin typeface="Syne"/>
                <a:ea typeface="Syne"/>
                <a:cs typeface="Syne"/>
                <a:sym typeface="Syne"/>
              </a:defRPr>
            </a:lvl7pPr>
            <a:lvl8pPr lvl="7" algn="ctr">
              <a:buNone/>
              <a:defRPr>
                <a:solidFill>
                  <a:srgbClr val="070741"/>
                </a:solidFill>
                <a:latin typeface="Syne"/>
                <a:ea typeface="Syne"/>
                <a:cs typeface="Syne"/>
                <a:sym typeface="Syne"/>
              </a:defRPr>
            </a:lvl8pPr>
            <a:lvl9pPr lvl="8" algn="ctr">
              <a:buNone/>
              <a:defRPr>
                <a:solidFill>
                  <a:srgbClr val="07074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87" name="Google Shape;87;p14"/>
          <p:cNvSpPr txBox="1"/>
          <p:nvPr>
            <p:ph type="title"/>
          </p:nvPr>
        </p:nvSpPr>
        <p:spPr>
          <a:xfrm>
            <a:off x="513175" y="0"/>
            <a:ext cx="6888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88" name="Google Shape;8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150" y="464550"/>
            <a:ext cx="612300" cy="15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0824" y="4414975"/>
            <a:ext cx="374526" cy="45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. Tussenslides ">
  <p:cSld name="MAIN_POINT_2">
    <p:bg>
      <p:bgPr>
        <a:solidFill>
          <a:srgbClr val="F5F4F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/>
          <p:nvPr/>
        </p:nvSpPr>
        <p:spPr>
          <a:xfrm>
            <a:off x="1061850" y="745925"/>
            <a:ext cx="7020300" cy="3402000"/>
          </a:xfrm>
          <a:prstGeom prst="roundRect">
            <a:avLst>
              <a:gd fmla="val 4804" name="adj"/>
            </a:avLst>
          </a:prstGeom>
          <a:solidFill>
            <a:srgbClr val="0000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92" name="Google Shape;92;p15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 rot="2699978">
            <a:off x="2080001" y="-1468440"/>
            <a:ext cx="5274400" cy="783072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 txBox="1"/>
          <p:nvPr>
            <p:ph type="title"/>
          </p:nvPr>
        </p:nvSpPr>
        <p:spPr>
          <a:xfrm>
            <a:off x="1061850" y="774150"/>
            <a:ext cx="7020300" cy="322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94" name="Google Shape;9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0824" y="4414975"/>
            <a:ext cx="374526" cy="45315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/>
            </a:lvl1pPr>
            <a:lvl2pPr lvl="1" algn="r">
              <a:buNone/>
              <a:defRPr sz="1300"/>
            </a:lvl2pPr>
            <a:lvl3pPr lvl="2" algn="r">
              <a:buNone/>
              <a:defRPr sz="1300"/>
            </a:lvl3pPr>
            <a:lvl4pPr lvl="3" algn="r">
              <a:buNone/>
              <a:defRPr sz="1300"/>
            </a:lvl4pPr>
            <a:lvl5pPr lvl="4" algn="r">
              <a:buNone/>
              <a:defRPr sz="1300"/>
            </a:lvl5pPr>
            <a:lvl6pPr lvl="5" algn="r">
              <a:buNone/>
              <a:defRPr sz="1300"/>
            </a:lvl6pPr>
            <a:lvl7pPr lvl="6" algn="r">
              <a:buNone/>
              <a:defRPr sz="1300"/>
            </a:lvl7pPr>
            <a:lvl8pPr lvl="7" algn="r">
              <a:buNone/>
              <a:defRPr sz="1300"/>
            </a:lvl8pPr>
            <a:lvl9pPr lvl="8" algn="r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. Tussenslide - alternatief">
  <p:cSld name="MAIN_POINT_1">
    <p:bg>
      <p:bgPr>
        <a:solidFill>
          <a:srgbClr val="F5F4F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6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 rot="2699978">
            <a:off x="2080001" y="-1468440"/>
            <a:ext cx="5274400" cy="783072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>
            <p:ph type="title"/>
          </p:nvPr>
        </p:nvSpPr>
        <p:spPr>
          <a:xfrm>
            <a:off x="1061850" y="774150"/>
            <a:ext cx="7020300" cy="322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70741"/>
              </a:buClr>
              <a:buSzPts val="4800"/>
              <a:buNone/>
              <a:defRPr sz="4800">
                <a:solidFill>
                  <a:srgbClr val="07074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70741"/>
              </a:buClr>
              <a:buSzPts val="4800"/>
              <a:buNone/>
              <a:defRPr sz="4800">
                <a:solidFill>
                  <a:srgbClr val="07074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70741"/>
              </a:buClr>
              <a:buSzPts val="4800"/>
              <a:buNone/>
              <a:defRPr sz="4800">
                <a:solidFill>
                  <a:srgbClr val="07074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70741"/>
              </a:buClr>
              <a:buSzPts val="4800"/>
              <a:buNone/>
              <a:defRPr sz="4800">
                <a:solidFill>
                  <a:srgbClr val="07074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70741"/>
              </a:buClr>
              <a:buSzPts val="4800"/>
              <a:buNone/>
              <a:defRPr sz="4800">
                <a:solidFill>
                  <a:srgbClr val="07074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70741"/>
              </a:buClr>
              <a:buSzPts val="4800"/>
              <a:buNone/>
              <a:defRPr sz="4800">
                <a:solidFill>
                  <a:srgbClr val="07074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70741"/>
              </a:buClr>
              <a:buSzPts val="4800"/>
              <a:buNone/>
              <a:defRPr sz="4800">
                <a:solidFill>
                  <a:srgbClr val="07074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70741"/>
              </a:buClr>
              <a:buSzPts val="4800"/>
              <a:buNone/>
              <a:defRPr sz="4800">
                <a:solidFill>
                  <a:srgbClr val="070741"/>
                </a:solidFill>
              </a:defRPr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0824" y="4414975"/>
            <a:ext cx="374526" cy="45315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/>
            </a:lvl1pPr>
            <a:lvl2pPr lvl="1" algn="r">
              <a:buNone/>
              <a:defRPr sz="1300"/>
            </a:lvl2pPr>
            <a:lvl3pPr lvl="2" algn="r">
              <a:buNone/>
              <a:defRPr sz="1300"/>
            </a:lvl3pPr>
            <a:lvl4pPr lvl="3" algn="r">
              <a:buNone/>
              <a:defRPr sz="1300"/>
            </a:lvl4pPr>
            <a:lvl5pPr lvl="4" algn="r">
              <a:buNone/>
              <a:defRPr sz="1300"/>
            </a:lvl5pPr>
            <a:lvl6pPr lvl="5" algn="r">
              <a:buNone/>
              <a:defRPr sz="1300"/>
            </a:lvl6pPr>
            <a:lvl7pPr lvl="6" algn="r">
              <a:buNone/>
              <a:defRPr sz="1300"/>
            </a:lvl7pPr>
            <a:lvl8pPr lvl="7" algn="r">
              <a:buNone/>
              <a:defRPr sz="1300"/>
            </a:lvl8pPr>
            <a:lvl9pPr lvl="8" algn="r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. Product - Titel slide">
  <p:cSld name="CUSTOM">
    <p:bg>
      <p:bgPr>
        <a:solidFill>
          <a:srgbClr val="0000FF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1321000" y="401500"/>
            <a:ext cx="708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03" name="Google Shape;10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27804" y="1071608"/>
            <a:ext cx="1024124" cy="10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>
            <p:ph idx="2" type="title"/>
          </p:nvPr>
        </p:nvSpPr>
        <p:spPr>
          <a:xfrm>
            <a:off x="1321000" y="1468300"/>
            <a:ext cx="7089600" cy="32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yne"/>
              <a:buNone/>
              <a:defRPr b="0" sz="1600">
                <a:solidFill>
                  <a:schemeClr val="lt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Syne"/>
              <a:buNone/>
              <a:defRPr sz="1600">
                <a:latin typeface="Syne"/>
                <a:ea typeface="Syne"/>
                <a:cs typeface="Syne"/>
                <a:sym typeface="Sy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Syne"/>
              <a:buNone/>
              <a:defRPr sz="1600">
                <a:latin typeface="Syne"/>
                <a:ea typeface="Syne"/>
                <a:cs typeface="Syne"/>
                <a:sym typeface="Sy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Syne"/>
              <a:buNone/>
              <a:defRPr sz="1600">
                <a:latin typeface="Syne"/>
                <a:ea typeface="Syne"/>
                <a:cs typeface="Syne"/>
                <a:sym typeface="Sy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Syne"/>
              <a:buNone/>
              <a:defRPr sz="1600">
                <a:latin typeface="Syne"/>
                <a:ea typeface="Syne"/>
                <a:cs typeface="Syne"/>
                <a:sym typeface="Sy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Syne"/>
              <a:buNone/>
              <a:defRPr sz="1600">
                <a:latin typeface="Syne"/>
                <a:ea typeface="Syne"/>
                <a:cs typeface="Syne"/>
                <a:sym typeface="Sy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Syne"/>
              <a:buNone/>
              <a:defRPr sz="1600">
                <a:latin typeface="Syne"/>
                <a:ea typeface="Syne"/>
                <a:cs typeface="Syne"/>
                <a:sym typeface="Sy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Syne"/>
              <a:buNone/>
              <a:defRPr sz="1600">
                <a:latin typeface="Syne"/>
                <a:ea typeface="Syne"/>
                <a:cs typeface="Syne"/>
                <a:sym typeface="Sy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Syne"/>
              <a:buNone/>
              <a:defRPr sz="1600">
                <a:latin typeface="Syne"/>
                <a:ea typeface="Syne"/>
                <a:cs typeface="Syne"/>
                <a:sym typeface="Syne"/>
              </a:defRPr>
            </a:lvl9pPr>
          </a:lstStyle>
          <a:p/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7425" y="4414976"/>
            <a:ext cx="374398" cy="45315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/>
            </a:lvl1pPr>
            <a:lvl2pPr lvl="1" algn="r">
              <a:buNone/>
              <a:defRPr sz="1300"/>
            </a:lvl2pPr>
            <a:lvl3pPr lvl="2" algn="r">
              <a:buNone/>
              <a:defRPr sz="1300"/>
            </a:lvl3pPr>
            <a:lvl4pPr lvl="3" algn="r">
              <a:buNone/>
              <a:defRPr sz="1300"/>
            </a:lvl4pPr>
            <a:lvl5pPr lvl="4" algn="r">
              <a:buNone/>
              <a:defRPr sz="1300"/>
            </a:lvl5pPr>
            <a:lvl6pPr lvl="5" algn="r">
              <a:buNone/>
              <a:defRPr sz="1300"/>
            </a:lvl6pPr>
            <a:lvl7pPr lvl="6" algn="r">
              <a:buNone/>
              <a:defRPr sz="1300"/>
            </a:lvl7pPr>
            <a:lvl8pPr lvl="7" algn="r">
              <a:buNone/>
              <a:defRPr sz="1300"/>
            </a:lvl8pPr>
            <a:lvl9pPr lvl="8" algn="r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. Groei Verder - eind">
  <p:cSld name="CUSTOM_1">
    <p:bg>
      <p:bgPr>
        <a:solidFill>
          <a:srgbClr val="0000FF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/>
        </p:nvSpPr>
        <p:spPr>
          <a:xfrm>
            <a:off x="2361450" y="1962575"/>
            <a:ext cx="4421100" cy="102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5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GROEI VERDER</a:t>
            </a:r>
            <a:endParaRPr b="1" sz="52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734550" y="3768750"/>
            <a:ext cx="7674900" cy="10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637">
                <a:solidFill>
                  <a:srgbClr val="FFFFFF"/>
                </a:solidFill>
                <a:latin typeface="Syne"/>
                <a:ea typeface="Syne"/>
                <a:cs typeface="Syne"/>
                <a:sym typeface="Syne"/>
              </a:rPr>
              <a:t>Consigo Online Marketing</a:t>
            </a:r>
            <a:endParaRPr sz="2300">
              <a:solidFill>
                <a:srgbClr val="FFFFFF"/>
              </a:solidFill>
              <a:latin typeface="Syne"/>
              <a:ea typeface="Syne"/>
              <a:cs typeface="Syne"/>
              <a:sym typeface="Syne"/>
            </a:endParaRPr>
          </a:p>
        </p:txBody>
      </p:sp>
      <p:pic>
        <p:nvPicPr>
          <p:cNvPr id="110" name="Google Shape;11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28475" y="283050"/>
            <a:ext cx="887050" cy="113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4375" y="2730752"/>
            <a:ext cx="632424" cy="44407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/>
            </a:lvl1pPr>
            <a:lvl2pPr lvl="1" algn="r">
              <a:buNone/>
              <a:defRPr sz="1300"/>
            </a:lvl2pPr>
            <a:lvl3pPr lvl="2" algn="r">
              <a:buNone/>
              <a:defRPr sz="1300"/>
            </a:lvl3pPr>
            <a:lvl4pPr lvl="3" algn="r">
              <a:buNone/>
              <a:defRPr sz="1300"/>
            </a:lvl4pPr>
            <a:lvl5pPr lvl="4" algn="r">
              <a:buNone/>
              <a:defRPr sz="1300"/>
            </a:lvl5pPr>
            <a:lvl6pPr lvl="5" algn="r">
              <a:buNone/>
              <a:defRPr sz="1300"/>
            </a:lvl6pPr>
            <a:lvl7pPr lvl="6" algn="r">
              <a:buNone/>
              <a:defRPr sz="1300"/>
            </a:lvl7pPr>
            <a:lvl8pPr lvl="7" algn="r">
              <a:buNone/>
              <a:defRPr sz="1300"/>
            </a:lvl8pPr>
            <a:lvl9pPr lvl="8" algn="r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. Logo">
  <p:cSld name="TITLE_2">
    <p:bg>
      <p:bgPr>
        <a:solidFill>
          <a:srgbClr val="000FFF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91325" y="686875"/>
            <a:ext cx="2561351" cy="32888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/>
            </a:lvl1pPr>
            <a:lvl2pPr lvl="1" algn="r">
              <a:buNone/>
              <a:defRPr sz="1300"/>
            </a:lvl2pPr>
            <a:lvl3pPr lvl="2" algn="r">
              <a:buNone/>
              <a:defRPr sz="1300"/>
            </a:lvl3pPr>
            <a:lvl4pPr lvl="3" algn="r">
              <a:buNone/>
              <a:defRPr sz="1300"/>
            </a:lvl4pPr>
            <a:lvl5pPr lvl="4" algn="r">
              <a:buNone/>
              <a:defRPr sz="1300"/>
            </a:lvl5pPr>
            <a:lvl6pPr lvl="5" algn="r">
              <a:buNone/>
              <a:defRPr sz="1300"/>
            </a:lvl6pPr>
            <a:lvl7pPr lvl="6" algn="r">
              <a:buNone/>
              <a:defRPr sz="1300"/>
            </a:lvl7pPr>
            <a:lvl8pPr lvl="7" algn="r">
              <a:buNone/>
              <a:defRPr sz="1300"/>
            </a:lvl8pPr>
            <a:lvl9pPr lvl="8" algn="r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. Consigo - Logo slide">
  <p:cSld name="TITLE_1">
    <p:bg>
      <p:bgPr>
        <a:solidFill>
          <a:srgbClr val="000FF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87750" y="794350"/>
            <a:ext cx="2768501" cy="355479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/>
            </a:lvl1pPr>
            <a:lvl2pPr lvl="1" algn="r">
              <a:buNone/>
              <a:defRPr sz="1300"/>
            </a:lvl2pPr>
            <a:lvl3pPr lvl="2" algn="r">
              <a:buNone/>
              <a:defRPr sz="1300"/>
            </a:lvl3pPr>
            <a:lvl4pPr lvl="3" algn="r">
              <a:buNone/>
              <a:defRPr sz="1300"/>
            </a:lvl4pPr>
            <a:lvl5pPr lvl="4" algn="r">
              <a:buNone/>
              <a:defRPr sz="1300"/>
            </a:lvl5pPr>
            <a:lvl6pPr lvl="5" algn="r">
              <a:buNone/>
              <a:defRPr sz="1300"/>
            </a:lvl6pPr>
            <a:lvl7pPr lvl="6" algn="r">
              <a:buNone/>
              <a:defRPr sz="1300"/>
            </a:lvl7pPr>
            <a:lvl8pPr lvl="7" algn="r">
              <a:buNone/>
              <a:defRPr sz="1300"/>
            </a:lvl8pPr>
            <a:lvl9pPr lvl="8" algn="r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. Titel en tekst" type="tx">
  <p:cSld name="TITLE_AND_BODY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13175" y="0"/>
            <a:ext cx="6888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638400" y="965825"/>
            <a:ext cx="8505600" cy="41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17500" lvl="1" marL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510828" y="4060450"/>
            <a:ext cx="37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>
                <a:latin typeface="Syne"/>
                <a:ea typeface="Syne"/>
                <a:cs typeface="Syne"/>
                <a:sym typeface="Syne"/>
              </a:defRPr>
            </a:lvl1pPr>
            <a:lvl2pPr lvl="1" algn="ctr">
              <a:buNone/>
              <a:defRPr>
                <a:latin typeface="Syne"/>
                <a:ea typeface="Syne"/>
                <a:cs typeface="Syne"/>
                <a:sym typeface="Syne"/>
              </a:defRPr>
            </a:lvl2pPr>
            <a:lvl3pPr lvl="2" algn="ctr">
              <a:buNone/>
              <a:defRPr>
                <a:latin typeface="Syne"/>
                <a:ea typeface="Syne"/>
                <a:cs typeface="Syne"/>
                <a:sym typeface="Syne"/>
              </a:defRPr>
            </a:lvl3pPr>
            <a:lvl4pPr lvl="3" algn="ctr">
              <a:buNone/>
              <a:defRPr>
                <a:latin typeface="Syne"/>
                <a:ea typeface="Syne"/>
                <a:cs typeface="Syne"/>
                <a:sym typeface="Syne"/>
              </a:defRPr>
            </a:lvl4pPr>
            <a:lvl5pPr lvl="4" algn="ctr">
              <a:buNone/>
              <a:defRPr>
                <a:latin typeface="Syne"/>
                <a:ea typeface="Syne"/>
                <a:cs typeface="Syne"/>
                <a:sym typeface="Syne"/>
              </a:defRPr>
            </a:lvl5pPr>
            <a:lvl6pPr lvl="5" algn="ctr">
              <a:buNone/>
              <a:defRPr>
                <a:latin typeface="Syne"/>
                <a:ea typeface="Syne"/>
                <a:cs typeface="Syne"/>
                <a:sym typeface="Syne"/>
              </a:defRPr>
            </a:lvl6pPr>
            <a:lvl7pPr lvl="6" algn="ctr">
              <a:buNone/>
              <a:defRPr>
                <a:latin typeface="Syne"/>
                <a:ea typeface="Syne"/>
                <a:cs typeface="Syne"/>
                <a:sym typeface="Syne"/>
              </a:defRPr>
            </a:lvl7pPr>
            <a:lvl8pPr lvl="7" algn="ctr">
              <a:buNone/>
              <a:defRPr>
                <a:latin typeface="Syne"/>
                <a:ea typeface="Syne"/>
                <a:cs typeface="Syne"/>
                <a:sym typeface="Syne"/>
              </a:defRPr>
            </a:lvl8pPr>
            <a:lvl9pPr lvl="8" algn="ctr">
              <a:buNone/>
              <a:defRPr>
                <a:latin typeface="Syne"/>
                <a:ea typeface="Syne"/>
                <a:cs typeface="Syne"/>
                <a:sym typeface="Syn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7150" y="464550"/>
            <a:ext cx="612300" cy="15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3159275" y="-283200"/>
            <a:ext cx="3767900" cy="516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0824" y="4414975"/>
            <a:ext cx="374526" cy="45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sigo - Merk slides" type="blank">
  <p:cSld name="BLANK">
    <p:bg>
      <p:bgPr>
        <a:solidFill>
          <a:srgbClr val="EEEEEE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ctrTitle"/>
          </p:nvPr>
        </p:nvSpPr>
        <p:spPr>
          <a:xfrm>
            <a:off x="846925" y="249000"/>
            <a:ext cx="5201100" cy="30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Syne"/>
              <a:buNone/>
              <a:defRPr b="0" sz="1200">
                <a:latin typeface="Syne"/>
                <a:ea typeface="Syne"/>
                <a:cs typeface="Syne"/>
                <a:sym typeface="Sy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1" name="Google Shape;121;p21"/>
          <p:cNvSpPr txBox="1"/>
          <p:nvPr>
            <p:ph idx="2" type="ctrTitle"/>
          </p:nvPr>
        </p:nvSpPr>
        <p:spPr>
          <a:xfrm>
            <a:off x="846925" y="338650"/>
            <a:ext cx="8270100" cy="55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pic>
        <p:nvPicPr>
          <p:cNvPr id="122" name="Google Shape;122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1350" y="742850"/>
            <a:ext cx="612300" cy="15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0825" y="4454052"/>
            <a:ext cx="374525" cy="47952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/>
            </a:lvl1pPr>
            <a:lvl2pPr lvl="1" algn="r">
              <a:buNone/>
              <a:defRPr sz="1300"/>
            </a:lvl2pPr>
            <a:lvl3pPr lvl="2" algn="r">
              <a:buNone/>
              <a:defRPr sz="1300"/>
            </a:lvl3pPr>
            <a:lvl4pPr lvl="3" algn="r">
              <a:buNone/>
              <a:defRPr sz="1300"/>
            </a:lvl4pPr>
            <a:lvl5pPr lvl="4" algn="r">
              <a:buNone/>
              <a:defRPr sz="1300"/>
            </a:lvl5pPr>
            <a:lvl6pPr lvl="5" algn="r">
              <a:buNone/>
              <a:defRPr sz="1300"/>
            </a:lvl6pPr>
            <a:lvl7pPr lvl="6" algn="r">
              <a:buNone/>
              <a:defRPr sz="1300"/>
            </a:lvl7pPr>
            <a:lvl8pPr lvl="7" algn="r">
              <a:buNone/>
              <a:defRPr sz="1300"/>
            </a:lvl8pPr>
            <a:lvl9pPr lvl="8" algn="r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sigo - Tussenslide">
  <p:cSld name="MAIN_POINT_3">
    <p:bg>
      <p:bgPr>
        <a:solidFill>
          <a:srgbClr val="F5F4F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/>
          <p:nvPr/>
        </p:nvSpPr>
        <p:spPr>
          <a:xfrm>
            <a:off x="1061850" y="745925"/>
            <a:ext cx="7020300" cy="3402000"/>
          </a:xfrm>
          <a:prstGeom prst="roundRect">
            <a:avLst>
              <a:gd fmla="val 4804" name="adj"/>
            </a:avLst>
          </a:prstGeom>
          <a:solidFill>
            <a:srgbClr val="0000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 rot="2699978">
            <a:off x="2080001" y="-1468440"/>
            <a:ext cx="5274400" cy="783072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2"/>
          <p:cNvSpPr txBox="1"/>
          <p:nvPr>
            <p:ph type="title"/>
          </p:nvPr>
        </p:nvSpPr>
        <p:spPr>
          <a:xfrm>
            <a:off x="1061850" y="774150"/>
            <a:ext cx="7020300" cy="322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0825" y="4454052"/>
            <a:ext cx="374525" cy="47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. Titel en tekst - Wit achtergrond">
  <p:cSld name="TITLE_AND_BODY_5"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513175" y="0"/>
            <a:ext cx="6888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638400" y="965825"/>
            <a:ext cx="8505600" cy="41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17500" lvl="1" marL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510828" y="4060450"/>
            <a:ext cx="37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>
                <a:latin typeface="Syne"/>
                <a:ea typeface="Syne"/>
                <a:cs typeface="Syne"/>
                <a:sym typeface="Syne"/>
              </a:defRPr>
            </a:lvl1pPr>
            <a:lvl2pPr lvl="1" algn="ctr">
              <a:buNone/>
              <a:defRPr>
                <a:latin typeface="Syne"/>
                <a:ea typeface="Syne"/>
                <a:cs typeface="Syne"/>
                <a:sym typeface="Syne"/>
              </a:defRPr>
            </a:lvl2pPr>
            <a:lvl3pPr lvl="2" algn="ctr">
              <a:buNone/>
              <a:defRPr>
                <a:latin typeface="Syne"/>
                <a:ea typeface="Syne"/>
                <a:cs typeface="Syne"/>
                <a:sym typeface="Syne"/>
              </a:defRPr>
            </a:lvl3pPr>
            <a:lvl4pPr lvl="3" algn="ctr">
              <a:buNone/>
              <a:defRPr>
                <a:latin typeface="Syne"/>
                <a:ea typeface="Syne"/>
                <a:cs typeface="Syne"/>
                <a:sym typeface="Syne"/>
              </a:defRPr>
            </a:lvl4pPr>
            <a:lvl5pPr lvl="4" algn="ctr">
              <a:buNone/>
              <a:defRPr>
                <a:latin typeface="Syne"/>
                <a:ea typeface="Syne"/>
                <a:cs typeface="Syne"/>
                <a:sym typeface="Syne"/>
              </a:defRPr>
            </a:lvl5pPr>
            <a:lvl6pPr lvl="5" algn="ctr">
              <a:buNone/>
              <a:defRPr>
                <a:latin typeface="Syne"/>
                <a:ea typeface="Syne"/>
                <a:cs typeface="Syne"/>
                <a:sym typeface="Syne"/>
              </a:defRPr>
            </a:lvl6pPr>
            <a:lvl7pPr lvl="6" algn="ctr">
              <a:buNone/>
              <a:defRPr>
                <a:latin typeface="Syne"/>
                <a:ea typeface="Syne"/>
                <a:cs typeface="Syne"/>
                <a:sym typeface="Syne"/>
              </a:defRPr>
            </a:lvl7pPr>
            <a:lvl8pPr lvl="7" algn="ctr">
              <a:buNone/>
              <a:defRPr>
                <a:latin typeface="Syne"/>
                <a:ea typeface="Syne"/>
                <a:cs typeface="Syne"/>
                <a:sym typeface="Syne"/>
              </a:defRPr>
            </a:lvl8pPr>
            <a:lvl9pPr lvl="8" algn="ctr">
              <a:buNone/>
              <a:defRPr>
                <a:latin typeface="Syne"/>
                <a:ea typeface="Syne"/>
                <a:cs typeface="Syne"/>
                <a:sym typeface="Syn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26" name="Google Shape;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7150" y="464550"/>
            <a:ext cx="612300" cy="15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0824" y="4414975"/>
            <a:ext cx="374526" cy="45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. Analyse slide - Titel en tekst en Datum">
  <p:cSld name="TITLE_AND_BODY_4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510828" y="4060450"/>
            <a:ext cx="37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>
                <a:latin typeface="Syne"/>
                <a:ea typeface="Syne"/>
                <a:cs typeface="Syne"/>
                <a:sym typeface="Syne"/>
              </a:defRPr>
            </a:lvl1pPr>
            <a:lvl2pPr lvl="1" algn="ctr">
              <a:buNone/>
              <a:defRPr>
                <a:latin typeface="Syne"/>
                <a:ea typeface="Syne"/>
                <a:cs typeface="Syne"/>
                <a:sym typeface="Syne"/>
              </a:defRPr>
            </a:lvl2pPr>
            <a:lvl3pPr lvl="2" algn="ctr">
              <a:buNone/>
              <a:defRPr>
                <a:latin typeface="Syne"/>
                <a:ea typeface="Syne"/>
                <a:cs typeface="Syne"/>
                <a:sym typeface="Syne"/>
              </a:defRPr>
            </a:lvl3pPr>
            <a:lvl4pPr lvl="3" algn="ctr">
              <a:buNone/>
              <a:defRPr>
                <a:latin typeface="Syne"/>
                <a:ea typeface="Syne"/>
                <a:cs typeface="Syne"/>
                <a:sym typeface="Syne"/>
              </a:defRPr>
            </a:lvl4pPr>
            <a:lvl5pPr lvl="4" algn="ctr">
              <a:buNone/>
              <a:defRPr>
                <a:latin typeface="Syne"/>
                <a:ea typeface="Syne"/>
                <a:cs typeface="Syne"/>
                <a:sym typeface="Syne"/>
              </a:defRPr>
            </a:lvl5pPr>
            <a:lvl6pPr lvl="5" algn="ctr">
              <a:buNone/>
              <a:defRPr>
                <a:latin typeface="Syne"/>
                <a:ea typeface="Syne"/>
                <a:cs typeface="Syne"/>
                <a:sym typeface="Syne"/>
              </a:defRPr>
            </a:lvl6pPr>
            <a:lvl7pPr lvl="6" algn="ctr">
              <a:buNone/>
              <a:defRPr>
                <a:latin typeface="Syne"/>
                <a:ea typeface="Syne"/>
                <a:cs typeface="Syne"/>
                <a:sym typeface="Syne"/>
              </a:defRPr>
            </a:lvl7pPr>
            <a:lvl8pPr lvl="7" algn="ctr">
              <a:buNone/>
              <a:defRPr>
                <a:latin typeface="Syne"/>
                <a:ea typeface="Syne"/>
                <a:cs typeface="Syne"/>
                <a:sym typeface="Syne"/>
              </a:defRPr>
            </a:lvl8pPr>
            <a:lvl9pPr lvl="8" algn="ctr">
              <a:buNone/>
              <a:defRPr>
                <a:latin typeface="Syne"/>
                <a:ea typeface="Syne"/>
                <a:cs typeface="Syne"/>
                <a:sym typeface="Syn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30" name="Google Shape;30;p5"/>
          <p:cNvSpPr txBox="1"/>
          <p:nvPr>
            <p:ph type="title"/>
          </p:nvPr>
        </p:nvSpPr>
        <p:spPr>
          <a:xfrm>
            <a:off x="513175" y="0"/>
            <a:ext cx="6888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638400" y="965825"/>
            <a:ext cx="8505600" cy="41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17500" lvl="1" marL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32" name="Google Shape;3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7150" y="464550"/>
            <a:ext cx="612300" cy="1523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 txBox="1"/>
          <p:nvPr>
            <p:ph idx="2" type="title"/>
          </p:nvPr>
        </p:nvSpPr>
        <p:spPr>
          <a:xfrm>
            <a:off x="7507750" y="281525"/>
            <a:ext cx="1530000" cy="2289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Font typeface="Syne"/>
              <a:buNone/>
              <a:defRPr b="0" sz="1000">
                <a:latin typeface="Syne"/>
                <a:ea typeface="Syne"/>
                <a:cs typeface="Syne"/>
                <a:sym typeface="Sy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4" name="Google Shape;34;p5"/>
          <p:cNvSpPr txBox="1"/>
          <p:nvPr>
            <p:ph idx="3" type="title"/>
          </p:nvPr>
        </p:nvSpPr>
        <p:spPr>
          <a:xfrm>
            <a:off x="7507750" y="52625"/>
            <a:ext cx="1530000" cy="2289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Font typeface="Syne"/>
              <a:buNone/>
              <a:defRPr b="0" sz="1000">
                <a:latin typeface="Syne"/>
                <a:ea typeface="Syne"/>
                <a:cs typeface="Syne"/>
                <a:sym typeface="Sy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pic>
        <p:nvPicPr>
          <p:cNvPr id="35" name="Google Shape;35;p5"/>
          <p:cNvPicPr preferRelativeResize="0"/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3159275" y="-283200"/>
            <a:ext cx="3767900" cy="516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0824" y="4414975"/>
            <a:ext cx="374526" cy="45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. Analyse slide - Titel en tekst en Datum - Wit achtergrond">
  <p:cSld name="TITLE_AND_BODY_4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510828" y="4060450"/>
            <a:ext cx="37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>
                <a:latin typeface="Syne"/>
                <a:ea typeface="Syne"/>
                <a:cs typeface="Syne"/>
                <a:sym typeface="Syne"/>
              </a:defRPr>
            </a:lvl1pPr>
            <a:lvl2pPr lvl="1" algn="ctr">
              <a:buNone/>
              <a:defRPr>
                <a:latin typeface="Syne"/>
                <a:ea typeface="Syne"/>
                <a:cs typeface="Syne"/>
                <a:sym typeface="Syne"/>
              </a:defRPr>
            </a:lvl2pPr>
            <a:lvl3pPr lvl="2" algn="ctr">
              <a:buNone/>
              <a:defRPr>
                <a:latin typeface="Syne"/>
                <a:ea typeface="Syne"/>
                <a:cs typeface="Syne"/>
                <a:sym typeface="Syne"/>
              </a:defRPr>
            </a:lvl3pPr>
            <a:lvl4pPr lvl="3" algn="ctr">
              <a:buNone/>
              <a:defRPr>
                <a:latin typeface="Syne"/>
                <a:ea typeface="Syne"/>
                <a:cs typeface="Syne"/>
                <a:sym typeface="Syne"/>
              </a:defRPr>
            </a:lvl4pPr>
            <a:lvl5pPr lvl="4" algn="ctr">
              <a:buNone/>
              <a:defRPr>
                <a:latin typeface="Syne"/>
                <a:ea typeface="Syne"/>
                <a:cs typeface="Syne"/>
                <a:sym typeface="Syne"/>
              </a:defRPr>
            </a:lvl5pPr>
            <a:lvl6pPr lvl="5" algn="ctr">
              <a:buNone/>
              <a:defRPr>
                <a:latin typeface="Syne"/>
                <a:ea typeface="Syne"/>
                <a:cs typeface="Syne"/>
                <a:sym typeface="Syne"/>
              </a:defRPr>
            </a:lvl6pPr>
            <a:lvl7pPr lvl="6" algn="ctr">
              <a:buNone/>
              <a:defRPr>
                <a:latin typeface="Syne"/>
                <a:ea typeface="Syne"/>
                <a:cs typeface="Syne"/>
                <a:sym typeface="Syne"/>
              </a:defRPr>
            </a:lvl7pPr>
            <a:lvl8pPr lvl="7" algn="ctr">
              <a:buNone/>
              <a:defRPr>
                <a:latin typeface="Syne"/>
                <a:ea typeface="Syne"/>
                <a:cs typeface="Syne"/>
                <a:sym typeface="Syne"/>
              </a:defRPr>
            </a:lvl8pPr>
            <a:lvl9pPr lvl="8" algn="ctr">
              <a:buNone/>
              <a:defRPr>
                <a:latin typeface="Syne"/>
                <a:ea typeface="Syne"/>
                <a:cs typeface="Syne"/>
                <a:sym typeface="Syn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sp>
        <p:nvSpPr>
          <p:cNvPr id="39" name="Google Shape;39;p6"/>
          <p:cNvSpPr txBox="1"/>
          <p:nvPr>
            <p:ph type="title"/>
          </p:nvPr>
        </p:nvSpPr>
        <p:spPr>
          <a:xfrm>
            <a:off x="513175" y="0"/>
            <a:ext cx="6888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638400" y="965825"/>
            <a:ext cx="8505600" cy="41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17500" lvl="1" marL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41" name="Google Shape;4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7150" y="464550"/>
            <a:ext cx="612300" cy="1523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6"/>
          <p:cNvSpPr txBox="1"/>
          <p:nvPr>
            <p:ph idx="2" type="title"/>
          </p:nvPr>
        </p:nvSpPr>
        <p:spPr>
          <a:xfrm>
            <a:off x="7507750" y="281525"/>
            <a:ext cx="1530000" cy="2289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Font typeface="Syne"/>
              <a:buNone/>
              <a:defRPr b="0" sz="1000">
                <a:latin typeface="Syne"/>
                <a:ea typeface="Syne"/>
                <a:cs typeface="Syne"/>
                <a:sym typeface="Sy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3" name="Google Shape;43;p6"/>
          <p:cNvSpPr txBox="1"/>
          <p:nvPr>
            <p:ph idx="3" type="title"/>
          </p:nvPr>
        </p:nvSpPr>
        <p:spPr>
          <a:xfrm>
            <a:off x="7507750" y="52625"/>
            <a:ext cx="1530000" cy="2289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Font typeface="Syne"/>
              <a:buNone/>
              <a:defRPr b="0" sz="1000">
                <a:latin typeface="Syne"/>
                <a:ea typeface="Syne"/>
                <a:cs typeface="Syne"/>
                <a:sym typeface="Sy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pic>
        <p:nvPicPr>
          <p:cNvPr id="44" name="Google Shape;4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0824" y="4414975"/>
            <a:ext cx="374526" cy="45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. Titel en tekst - rechterkant">
  <p:cSld name="TITLE_AND_BODY_4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68500" y="0"/>
            <a:ext cx="457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4568625" y="965825"/>
            <a:ext cx="4575600" cy="41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17500" lvl="1" marL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48" name="Google Shape;4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36200" y="457825"/>
            <a:ext cx="612300" cy="15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7"/>
          <p:cNvPicPr preferRelativeResize="0"/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3159275" y="-283200"/>
            <a:ext cx="3767900" cy="516405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8510828" y="4060450"/>
            <a:ext cx="37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>
                <a:latin typeface="Syne"/>
                <a:ea typeface="Syne"/>
                <a:cs typeface="Syne"/>
                <a:sym typeface="Syne"/>
              </a:defRPr>
            </a:lvl1pPr>
            <a:lvl2pPr lvl="1" algn="ctr">
              <a:buNone/>
              <a:defRPr>
                <a:latin typeface="Syne"/>
                <a:ea typeface="Syne"/>
                <a:cs typeface="Syne"/>
                <a:sym typeface="Syne"/>
              </a:defRPr>
            </a:lvl2pPr>
            <a:lvl3pPr lvl="2" algn="ctr">
              <a:buNone/>
              <a:defRPr>
                <a:latin typeface="Syne"/>
                <a:ea typeface="Syne"/>
                <a:cs typeface="Syne"/>
                <a:sym typeface="Syne"/>
              </a:defRPr>
            </a:lvl3pPr>
            <a:lvl4pPr lvl="3" algn="ctr">
              <a:buNone/>
              <a:defRPr>
                <a:latin typeface="Syne"/>
                <a:ea typeface="Syne"/>
                <a:cs typeface="Syne"/>
                <a:sym typeface="Syne"/>
              </a:defRPr>
            </a:lvl4pPr>
            <a:lvl5pPr lvl="4" algn="ctr">
              <a:buNone/>
              <a:defRPr>
                <a:latin typeface="Syne"/>
                <a:ea typeface="Syne"/>
                <a:cs typeface="Syne"/>
                <a:sym typeface="Syne"/>
              </a:defRPr>
            </a:lvl5pPr>
            <a:lvl6pPr lvl="5" algn="ctr">
              <a:buNone/>
              <a:defRPr>
                <a:latin typeface="Syne"/>
                <a:ea typeface="Syne"/>
                <a:cs typeface="Syne"/>
                <a:sym typeface="Syne"/>
              </a:defRPr>
            </a:lvl6pPr>
            <a:lvl7pPr lvl="6" algn="ctr">
              <a:buNone/>
              <a:defRPr>
                <a:latin typeface="Syne"/>
                <a:ea typeface="Syne"/>
                <a:cs typeface="Syne"/>
                <a:sym typeface="Syne"/>
              </a:defRPr>
            </a:lvl7pPr>
            <a:lvl8pPr lvl="7" algn="ctr">
              <a:buNone/>
              <a:defRPr>
                <a:latin typeface="Syne"/>
                <a:ea typeface="Syne"/>
                <a:cs typeface="Syne"/>
                <a:sym typeface="Syne"/>
              </a:defRPr>
            </a:lvl8pPr>
            <a:lvl9pPr lvl="8" algn="ctr">
              <a:buNone/>
              <a:defRPr>
                <a:latin typeface="Syne"/>
                <a:ea typeface="Syne"/>
                <a:cs typeface="Syne"/>
                <a:sym typeface="Syn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51" name="Google Shape;51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0824" y="4414975"/>
            <a:ext cx="374526" cy="45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. Titel en tekst - rechterkant - Wit achtergrond">
  <p:cSld name="TITLE_AND_BODY_4_1_2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title"/>
          </p:nvPr>
        </p:nvSpPr>
        <p:spPr>
          <a:xfrm>
            <a:off x="4568500" y="0"/>
            <a:ext cx="457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4568625" y="965825"/>
            <a:ext cx="4575600" cy="41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17500" lvl="1" marL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55" name="Google Shape;5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36200" y="457825"/>
            <a:ext cx="612300" cy="1523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8510828" y="4060450"/>
            <a:ext cx="37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>
                <a:latin typeface="Syne"/>
                <a:ea typeface="Syne"/>
                <a:cs typeface="Syne"/>
                <a:sym typeface="Syne"/>
              </a:defRPr>
            </a:lvl1pPr>
            <a:lvl2pPr lvl="1" algn="ctr">
              <a:buNone/>
              <a:defRPr>
                <a:latin typeface="Syne"/>
                <a:ea typeface="Syne"/>
                <a:cs typeface="Syne"/>
                <a:sym typeface="Syne"/>
              </a:defRPr>
            </a:lvl2pPr>
            <a:lvl3pPr lvl="2" algn="ctr">
              <a:buNone/>
              <a:defRPr>
                <a:latin typeface="Syne"/>
                <a:ea typeface="Syne"/>
                <a:cs typeface="Syne"/>
                <a:sym typeface="Syne"/>
              </a:defRPr>
            </a:lvl3pPr>
            <a:lvl4pPr lvl="3" algn="ctr">
              <a:buNone/>
              <a:defRPr>
                <a:latin typeface="Syne"/>
                <a:ea typeface="Syne"/>
                <a:cs typeface="Syne"/>
                <a:sym typeface="Syne"/>
              </a:defRPr>
            </a:lvl4pPr>
            <a:lvl5pPr lvl="4" algn="ctr">
              <a:buNone/>
              <a:defRPr>
                <a:latin typeface="Syne"/>
                <a:ea typeface="Syne"/>
                <a:cs typeface="Syne"/>
                <a:sym typeface="Syne"/>
              </a:defRPr>
            </a:lvl5pPr>
            <a:lvl6pPr lvl="5" algn="ctr">
              <a:buNone/>
              <a:defRPr>
                <a:latin typeface="Syne"/>
                <a:ea typeface="Syne"/>
                <a:cs typeface="Syne"/>
                <a:sym typeface="Syne"/>
              </a:defRPr>
            </a:lvl6pPr>
            <a:lvl7pPr lvl="6" algn="ctr">
              <a:buNone/>
              <a:defRPr>
                <a:latin typeface="Syne"/>
                <a:ea typeface="Syne"/>
                <a:cs typeface="Syne"/>
                <a:sym typeface="Syne"/>
              </a:defRPr>
            </a:lvl7pPr>
            <a:lvl8pPr lvl="7" algn="ctr">
              <a:buNone/>
              <a:defRPr>
                <a:latin typeface="Syne"/>
                <a:ea typeface="Syne"/>
                <a:cs typeface="Syne"/>
                <a:sym typeface="Syne"/>
              </a:defRPr>
            </a:lvl8pPr>
            <a:lvl9pPr lvl="8" algn="ctr">
              <a:buNone/>
              <a:defRPr>
                <a:latin typeface="Syne"/>
                <a:ea typeface="Syne"/>
                <a:cs typeface="Syne"/>
                <a:sym typeface="Syn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57" name="Google Shape;5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0824" y="4414975"/>
            <a:ext cx="374526" cy="45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. Groei curve en logo">
  <p:cSld name="TITLE_AND_BODY_4_1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9"/>
          <p:cNvPicPr preferRelativeResize="0"/>
          <p:nvPr/>
        </p:nvPicPr>
        <p:blipFill rotWithShape="1">
          <a:blip r:embed="rId2">
            <a:alphaModFix amt="15000"/>
          </a:blip>
          <a:srcRect b="0" l="0" r="0" t="0"/>
          <a:stretch/>
        </p:blipFill>
        <p:spPr>
          <a:xfrm>
            <a:off x="3159275" y="-283200"/>
            <a:ext cx="3767900" cy="516405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510828" y="4060450"/>
            <a:ext cx="37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>
                <a:latin typeface="Syne"/>
                <a:ea typeface="Syne"/>
                <a:cs typeface="Syne"/>
                <a:sym typeface="Syne"/>
              </a:defRPr>
            </a:lvl1pPr>
            <a:lvl2pPr lvl="1" algn="ctr">
              <a:buNone/>
              <a:defRPr>
                <a:latin typeface="Syne"/>
                <a:ea typeface="Syne"/>
                <a:cs typeface="Syne"/>
                <a:sym typeface="Syne"/>
              </a:defRPr>
            </a:lvl2pPr>
            <a:lvl3pPr lvl="2" algn="ctr">
              <a:buNone/>
              <a:defRPr>
                <a:latin typeface="Syne"/>
                <a:ea typeface="Syne"/>
                <a:cs typeface="Syne"/>
                <a:sym typeface="Syne"/>
              </a:defRPr>
            </a:lvl3pPr>
            <a:lvl4pPr lvl="3" algn="ctr">
              <a:buNone/>
              <a:defRPr>
                <a:latin typeface="Syne"/>
                <a:ea typeface="Syne"/>
                <a:cs typeface="Syne"/>
                <a:sym typeface="Syne"/>
              </a:defRPr>
            </a:lvl4pPr>
            <a:lvl5pPr lvl="4" algn="ctr">
              <a:buNone/>
              <a:defRPr>
                <a:latin typeface="Syne"/>
                <a:ea typeface="Syne"/>
                <a:cs typeface="Syne"/>
                <a:sym typeface="Syne"/>
              </a:defRPr>
            </a:lvl5pPr>
            <a:lvl6pPr lvl="5" algn="ctr">
              <a:buNone/>
              <a:defRPr>
                <a:latin typeface="Syne"/>
                <a:ea typeface="Syne"/>
                <a:cs typeface="Syne"/>
                <a:sym typeface="Syne"/>
              </a:defRPr>
            </a:lvl6pPr>
            <a:lvl7pPr lvl="6" algn="ctr">
              <a:buNone/>
              <a:defRPr>
                <a:latin typeface="Syne"/>
                <a:ea typeface="Syne"/>
                <a:cs typeface="Syne"/>
                <a:sym typeface="Syne"/>
              </a:defRPr>
            </a:lvl7pPr>
            <a:lvl8pPr lvl="7" algn="ctr">
              <a:buNone/>
              <a:defRPr>
                <a:latin typeface="Syne"/>
                <a:ea typeface="Syne"/>
                <a:cs typeface="Syne"/>
                <a:sym typeface="Syne"/>
              </a:defRPr>
            </a:lvl8pPr>
            <a:lvl9pPr lvl="8" algn="ctr">
              <a:buNone/>
              <a:defRPr>
                <a:latin typeface="Syne"/>
                <a:ea typeface="Syne"/>
                <a:cs typeface="Syne"/>
                <a:sym typeface="Syn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61" name="Google Shape;6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0824" y="4414975"/>
            <a:ext cx="374526" cy="45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. Blank - met logo">
  <p:cSld name="TITLE_AND_BODY_4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idx="12" type="sldNum"/>
          </p:nvPr>
        </p:nvSpPr>
        <p:spPr>
          <a:xfrm>
            <a:off x="8510828" y="4060450"/>
            <a:ext cx="37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>
                <a:latin typeface="Syne"/>
                <a:ea typeface="Syne"/>
                <a:cs typeface="Syne"/>
                <a:sym typeface="Syne"/>
              </a:defRPr>
            </a:lvl1pPr>
            <a:lvl2pPr lvl="1" algn="ctr">
              <a:buNone/>
              <a:defRPr>
                <a:latin typeface="Syne"/>
                <a:ea typeface="Syne"/>
                <a:cs typeface="Syne"/>
                <a:sym typeface="Syne"/>
              </a:defRPr>
            </a:lvl2pPr>
            <a:lvl3pPr lvl="2" algn="ctr">
              <a:buNone/>
              <a:defRPr>
                <a:latin typeface="Syne"/>
                <a:ea typeface="Syne"/>
                <a:cs typeface="Syne"/>
                <a:sym typeface="Syne"/>
              </a:defRPr>
            </a:lvl3pPr>
            <a:lvl4pPr lvl="3" algn="ctr">
              <a:buNone/>
              <a:defRPr>
                <a:latin typeface="Syne"/>
                <a:ea typeface="Syne"/>
                <a:cs typeface="Syne"/>
                <a:sym typeface="Syne"/>
              </a:defRPr>
            </a:lvl4pPr>
            <a:lvl5pPr lvl="4" algn="ctr">
              <a:buNone/>
              <a:defRPr>
                <a:latin typeface="Syne"/>
                <a:ea typeface="Syne"/>
                <a:cs typeface="Syne"/>
                <a:sym typeface="Syne"/>
              </a:defRPr>
            </a:lvl5pPr>
            <a:lvl6pPr lvl="5" algn="ctr">
              <a:buNone/>
              <a:defRPr>
                <a:latin typeface="Syne"/>
                <a:ea typeface="Syne"/>
                <a:cs typeface="Syne"/>
                <a:sym typeface="Syne"/>
              </a:defRPr>
            </a:lvl6pPr>
            <a:lvl7pPr lvl="6" algn="ctr">
              <a:buNone/>
              <a:defRPr>
                <a:latin typeface="Syne"/>
                <a:ea typeface="Syne"/>
                <a:cs typeface="Syne"/>
                <a:sym typeface="Syne"/>
              </a:defRPr>
            </a:lvl7pPr>
            <a:lvl8pPr lvl="7" algn="ctr">
              <a:buNone/>
              <a:defRPr>
                <a:latin typeface="Syne"/>
                <a:ea typeface="Syne"/>
                <a:cs typeface="Syne"/>
                <a:sym typeface="Syne"/>
              </a:defRPr>
            </a:lvl8pPr>
            <a:lvl9pPr lvl="8" algn="ctr">
              <a:buNone/>
              <a:defRPr>
                <a:latin typeface="Syne"/>
                <a:ea typeface="Syne"/>
                <a:cs typeface="Syne"/>
                <a:sym typeface="Syn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  <p:pic>
        <p:nvPicPr>
          <p:cNvPr id="64" name="Google Shape;64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10824" y="4414975"/>
            <a:ext cx="374526" cy="45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09800" y="0"/>
            <a:ext cx="6991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70741"/>
              </a:buClr>
              <a:buSzPts val="2800"/>
              <a:buFont typeface="Barlow Condensed"/>
              <a:buNone/>
              <a:defRPr b="1" sz="2800">
                <a:solidFill>
                  <a:srgbClr val="07074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09800" y="965825"/>
            <a:ext cx="8022600" cy="4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741"/>
              </a:buClr>
              <a:buSzPts val="1600"/>
              <a:buFont typeface="Syne"/>
              <a:buChar char="●"/>
              <a:defRPr sz="1600">
                <a:solidFill>
                  <a:srgbClr val="070741"/>
                </a:solidFill>
                <a:latin typeface="Syne"/>
                <a:ea typeface="Syne"/>
                <a:cs typeface="Syne"/>
                <a:sym typeface="Syn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741"/>
              </a:buClr>
              <a:buSzPts val="1400"/>
              <a:buFont typeface="Syne"/>
              <a:buChar char="○"/>
              <a:defRPr>
                <a:solidFill>
                  <a:srgbClr val="070741"/>
                </a:solidFill>
                <a:latin typeface="Syne"/>
                <a:ea typeface="Syne"/>
                <a:cs typeface="Syne"/>
                <a:sym typeface="Syn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741"/>
              </a:buClr>
              <a:buSzPts val="1400"/>
              <a:buFont typeface="Syne"/>
              <a:buChar char="■"/>
              <a:defRPr>
                <a:solidFill>
                  <a:srgbClr val="070741"/>
                </a:solidFill>
                <a:latin typeface="Syne"/>
                <a:ea typeface="Syne"/>
                <a:cs typeface="Syne"/>
                <a:sym typeface="Syn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741"/>
              </a:buClr>
              <a:buSzPts val="1400"/>
              <a:buFont typeface="Syne"/>
              <a:buChar char="●"/>
              <a:defRPr>
                <a:solidFill>
                  <a:srgbClr val="070741"/>
                </a:solidFill>
                <a:latin typeface="Syne"/>
                <a:ea typeface="Syne"/>
                <a:cs typeface="Syne"/>
                <a:sym typeface="Syn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741"/>
              </a:buClr>
              <a:buSzPts val="1400"/>
              <a:buFont typeface="Syne"/>
              <a:buChar char="○"/>
              <a:defRPr>
                <a:solidFill>
                  <a:srgbClr val="070741"/>
                </a:solidFill>
                <a:latin typeface="Syne"/>
                <a:ea typeface="Syne"/>
                <a:cs typeface="Syne"/>
                <a:sym typeface="Syn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741"/>
              </a:buClr>
              <a:buSzPts val="1400"/>
              <a:buFont typeface="Syne"/>
              <a:buChar char="■"/>
              <a:defRPr>
                <a:solidFill>
                  <a:srgbClr val="070741"/>
                </a:solidFill>
                <a:latin typeface="Syne"/>
                <a:ea typeface="Syne"/>
                <a:cs typeface="Syne"/>
                <a:sym typeface="Syn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741"/>
              </a:buClr>
              <a:buSzPts val="1400"/>
              <a:buFont typeface="Syne"/>
              <a:buChar char="●"/>
              <a:defRPr>
                <a:solidFill>
                  <a:srgbClr val="070741"/>
                </a:solidFill>
                <a:latin typeface="Syne"/>
                <a:ea typeface="Syne"/>
                <a:cs typeface="Syne"/>
                <a:sym typeface="Syn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741"/>
              </a:buClr>
              <a:buSzPts val="1400"/>
              <a:buFont typeface="Syne"/>
              <a:buChar char="○"/>
              <a:defRPr>
                <a:solidFill>
                  <a:srgbClr val="070741"/>
                </a:solidFill>
                <a:latin typeface="Syne"/>
                <a:ea typeface="Syne"/>
                <a:cs typeface="Syne"/>
                <a:sym typeface="Syn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741"/>
              </a:buClr>
              <a:buSzPts val="1400"/>
              <a:buFont typeface="Syne"/>
              <a:buChar char="■"/>
              <a:defRPr>
                <a:solidFill>
                  <a:srgbClr val="07074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63228" y="4136650"/>
            <a:ext cx="374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800">
                <a:solidFill>
                  <a:srgbClr val="07074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ctr">
              <a:buNone/>
              <a:defRPr sz="800">
                <a:solidFill>
                  <a:srgbClr val="070741"/>
                </a:solidFill>
                <a:latin typeface="Syne"/>
                <a:ea typeface="Syne"/>
                <a:cs typeface="Syne"/>
                <a:sym typeface="Syne"/>
              </a:defRPr>
            </a:lvl2pPr>
            <a:lvl3pPr lvl="2" algn="ctr">
              <a:buNone/>
              <a:defRPr sz="800">
                <a:solidFill>
                  <a:srgbClr val="070741"/>
                </a:solidFill>
                <a:latin typeface="Syne"/>
                <a:ea typeface="Syne"/>
                <a:cs typeface="Syne"/>
                <a:sym typeface="Syne"/>
              </a:defRPr>
            </a:lvl3pPr>
            <a:lvl4pPr lvl="3" algn="ctr">
              <a:buNone/>
              <a:defRPr sz="800">
                <a:solidFill>
                  <a:srgbClr val="070741"/>
                </a:solidFill>
                <a:latin typeface="Syne"/>
                <a:ea typeface="Syne"/>
                <a:cs typeface="Syne"/>
                <a:sym typeface="Syne"/>
              </a:defRPr>
            </a:lvl4pPr>
            <a:lvl5pPr lvl="4" algn="ctr">
              <a:buNone/>
              <a:defRPr sz="800">
                <a:solidFill>
                  <a:srgbClr val="070741"/>
                </a:solidFill>
                <a:latin typeface="Syne"/>
                <a:ea typeface="Syne"/>
                <a:cs typeface="Syne"/>
                <a:sym typeface="Syne"/>
              </a:defRPr>
            </a:lvl5pPr>
            <a:lvl6pPr lvl="5" algn="ctr">
              <a:buNone/>
              <a:defRPr sz="800">
                <a:solidFill>
                  <a:srgbClr val="070741"/>
                </a:solidFill>
                <a:latin typeface="Syne"/>
                <a:ea typeface="Syne"/>
                <a:cs typeface="Syne"/>
                <a:sym typeface="Syne"/>
              </a:defRPr>
            </a:lvl6pPr>
            <a:lvl7pPr lvl="6" algn="ctr">
              <a:buNone/>
              <a:defRPr sz="800">
                <a:solidFill>
                  <a:srgbClr val="070741"/>
                </a:solidFill>
                <a:latin typeface="Syne"/>
                <a:ea typeface="Syne"/>
                <a:cs typeface="Syne"/>
                <a:sym typeface="Syne"/>
              </a:defRPr>
            </a:lvl7pPr>
            <a:lvl8pPr lvl="7" algn="ctr">
              <a:buNone/>
              <a:defRPr sz="800">
                <a:solidFill>
                  <a:srgbClr val="070741"/>
                </a:solidFill>
                <a:latin typeface="Syne"/>
                <a:ea typeface="Syne"/>
                <a:cs typeface="Syne"/>
                <a:sym typeface="Syne"/>
              </a:defRPr>
            </a:lvl8pPr>
            <a:lvl9pPr lvl="8" algn="ctr">
              <a:buNone/>
              <a:defRPr sz="800">
                <a:solidFill>
                  <a:srgbClr val="07074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consigo.nl/groeiplan/" TargetMode="External"/><Relationship Id="rId4" Type="http://schemas.openxmlformats.org/officeDocument/2006/relationships/image" Target="../media/image15.png"/><Relationship Id="rId5" Type="http://schemas.openxmlformats.org/officeDocument/2006/relationships/hyperlink" Target="https://www.consigo.nl/groeiplan/" TargetMode="External"/><Relationship Id="rId6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hyperlink" Target="https://www.consigo.nl/groeiplan/?utm_source=bedrijven&amp;utm_medium=email&amp;utm_campaign=introductiepresentati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Relationship Id="rId4" Type="http://schemas.openxmlformats.org/officeDocument/2006/relationships/hyperlink" Target="https://www.consigo.nl/cases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FFF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/>
        </p:nvSpPr>
        <p:spPr>
          <a:xfrm>
            <a:off x="2361450" y="1962575"/>
            <a:ext cx="4421100" cy="102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5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GRIP OP GROEI</a:t>
            </a:r>
            <a:endParaRPr b="1" sz="52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35" name="Google Shape;135;p23"/>
          <p:cNvSpPr txBox="1"/>
          <p:nvPr/>
        </p:nvSpPr>
        <p:spPr>
          <a:xfrm>
            <a:off x="734550" y="3768750"/>
            <a:ext cx="7674900" cy="10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>
                <a:solidFill>
                  <a:srgbClr val="FFFFFF"/>
                </a:solidFill>
                <a:latin typeface="Syne"/>
                <a:ea typeface="Syne"/>
                <a:cs typeface="Syne"/>
                <a:sym typeface="Syne"/>
              </a:rPr>
              <a:t>Online marketing - Groei verder &gt;</a:t>
            </a:r>
            <a:endParaRPr sz="3600">
              <a:solidFill>
                <a:srgbClr val="FFFFFF"/>
              </a:solidFill>
              <a:latin typeface="Syne"/>
              <a:ea typeface="Syne"/>
              <a:cs typeface="Syne"/>
              <a:sym typeface="Sy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  <a:latin typeface="Syne"/>
              <a:ea typeface="Syne"/>
              <a:cs typeface="Syne"/>
              <a:sym typeface="Sy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  <a:latin typeface="Syne"/>
              <a:ea typeface="Syne"/>
              <a:cs typeface="Syne"/>
              <a:sym typeface="Syne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8475" y="283050"/>
            <a:ext cx="887050" cy="113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4375" y="2730752"/>
            <a:ext cx="632424" cy="444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2"/>
          <p:cNvSpPr txBox="1"/>
          <p:nvPr>
            <p:ph type="ctrTitle"/>
          </p:nvPr>
        </p:nvSpPr>
        <p:spPr>
          <a:xfrm>
            <a:off x="846925" y="249000"/>
            <a:ext cx="5201100" cy="30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Consigo &gt;</a:t>
            </a:r>
            <a:endParaRPr/>
          </a:p>
        </p:txBody>
      </p:sp>
      <p:sp>
        <p:nvSpPr>
          <p:cNvPr id="273" name="Google Shape;273;p32"/>
          <p:cNvSpPr txBox="1"/>
          <p:nvPr>
            <p:ph idx="2" type="ctrTitle"/>
          </p:nvPr>
        </p:nvSpPr>
        <p:spPr>
          <a:xfrm>
            <a:off x="846925" y="338650"/>
            <a:ext cx="8270100" cy="55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ONLINE MARKETING SPECIALISTEN</a:t>
            </a:r>
            <a:endParaRPr/>
          </a:p>
        </p:txBody>
      </p:sp>
      <p:sp>
        <p:nvSpPr>
          <p:cNvPr id="274" name="Google Shape;274;p32"/>
          <p:cNvSpPr/>
          <p:nvPr/>
        </p:nvSpPr>
        <p:spPr>
          <a:xfrm>
            <a:off x="934872" y="1158338"/>
            <a:ext cx="3923700" cy="2795700"/>
          </a:xfrm>
          <a:prstGeom prst="rect">
            <a:avLst/>
          </a:prstGeom>
          <a:solidFill>
            <a:srgbClr val="F5F4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nl" sz="1600">
                <a:solidFill>
                  <a:srgbClr val="070741"/>
                </a:solidFill>
                <a:highlight>
                  <a:srgbClr val="F5F4F1"/>
                </a:highlight>
                <a:latin typeface="Syne"/>
                <a:ea typeface="Syne"/>
                <a:cs typeface="Syne"/>
                <a:sym typeface="Syne"/>
              </a:rPr>
            </a:br>
            <a:r>
              <a:rPr lang="nl" sz="1600">
                <a:solidFill>
                  <a:srgbClr val="070741"/>
                </a:solidFill>
                <a:highlight>
                  <a:srgbClr val="F5F4F1"/>
                </a:highlight>
                <a:latin typeface="Syne"/>
                <a:ea typeface="Syne"/>
                <a:cs typeface="Syne"/>
                <a:sym typeface="Syne"/>
              </a:rPr>
              <a:t>Ben jij voor jouw bedrijf op zoek naar </a:t>
            </a:r>
            <a:br>
              <a:rPr lang="nl" sz="1600">
                <a:solidFill>
                  <a:srgbClr val="070741"/>
                </a:solidFill>
                <a:highlight>
                  <a:srgbClr val="F5F4F1"/>
                </a:highlight>
                <a:latin typeface="Syne"/>
                <a:ea typeface="Syne"/>
                <a:cs typeface="Syne"/>
                <a:sym typeface="Syne"/>
              </a:rPr>
            </a:br>
            <a:r>
              <a:rPr lang="nl" sz="1600">
                <a:solidFill>
                  <a:srgbClr val="070741"/>
                </a:solidFill>
                <a:highlight>
                  <a:srgbClr val="F5F4F1"/>
                </a:highlight>
                <a:latin typeface="Syne"/>
                <a:ea typeface="Syne"/>
                <a:cs typeface="Syne"/>
                <a:sym typeface="Syne"/>
              </a:rPr>
              <a:t>een slimme en resultaatgerichte </a:t>
            </a:r>
            <a:br>
              <a:rPr lang="nl" sz="1600">
                <a:solidFill>
                  <a:srgbClr val="070741"/>
                </a:solidFill>
                <a:highlight>
                  <a:srgbClr val="F5F4F1"/>
                </a:highlight>
                <a:latin typeface="Syne"/>
                <a:ea typeface="Syne"/>
                <a:cs typeface="Syne"/>
                <a:sym typeface="Syne"/>
              </a:rPr>
            </a:br>
            <a:r>
              <a:rPr lang="nl" sz="1600">
                <a:solidFill>
                  <a:srgbClr val="070741"/>
                </a:solidFill>
                <a:highlight>
                  <a:srgbClr val="F5F4F1"/>
                </a:highlight>
                <a:latin typeface="Syne"/>
                <a:ea typeface="Syne"/>
                <a:cs typeface="Syne"/>
                <a:sym typeface="Syne"/>
              </a:rPr>
              <a:t>online marketing aanpak?</a:t>
            </a:r>
            <a:br>
              <a:rPr lang="nl" sz="1600">
                <a:solidFill>
                  <a:srgbClr val="070741"/>
                </a:solidFill>
                <a:highlight>
                  <a:srgbClr val="F5F4F1"/>
                </a:highlight>
                <a:latin typeface="Syne"/>
                <a:ea typeface="Syne"/>
                <a:cs typeface="Syne"/>
                <a:sym typeface="Syne"/>
              </a:rPr>
            </a:br>
            <a:endParaRPr sz="1600">
              <a:solidFill>
                <a:srgbClr val="070741"/>
              </a:solidFill>
              <a:highlight>
                <a:srgbClr val="F5F4F1"/>
              </a:highlight>
              <a:latin typeface="Syne"/>
              <a:ea typeface="Syne"/>
              <a:cs typeface="Syne"/>
              <a:sym typeface="Syne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nl" sz="1600">
                <a:solidFill>
                  <a:srgbClr val="070741"/>
                </a:solidFill>
                <a:highlight>
                  <a:srgbClr val="F5F4F1"/>
                </a:highlight>
                <a:latin typeface="Syne"/>
                <a:ea typeface="Syne"/>
                <a:cs typeface="Syne"/>
                <a:sym typeface="Syne"/>
              </a:rPr>
              <a:t>Plan een vrijblijvende kennismaking.</a:t>
            </a:r>
            <a:br>
              <a:rPr lang="nl" sz="1600">
                <a:solidFill>
                  <a:srgbClr val="070741"/>
                </a:solidFill>
                <a:highlight>
                  <a:srgbClr val="F5F4F1"/>
                </a:highlight>
                <a:latin typeface="Syne"/>
                <a:ea typeface="Syne"/>
                <a:cs typeface="Syne"/>
                <a:sym typeface="Syne"/>
              </a:rPr>
            </a:br>
            <a:r>
              <a:rPr lang="nl" sz="1600">
                <a:solidFill>
                  <a:srgbClr val="070741"/>
                </a:solidFill>
                <a:highlight>
                  <a:srgbClr val="F5F4F1"/>
                </a:highlight>
                <a:latin typeface="Syne"/>
                <a:ea typeface="Syne"/>
                <a:cs typeface="Syne"/>
                <a:sym typeface="Syne"/>
              </a:rPr>
              <a:t>In het groeigesprek bekijken wij waar de kansen liggen voor jouw bedrijf.</a:t>
            </a:r>
            <a:endParaRPr sz="1600">
              <a:solidFill>
                <a:srgbClr val="070741"/>
              </a:solidFill>
              <a:highlight>
                <a:srgbClr val="F5F4F1"/>
              </a:highlight>
              <a:latin typeface="Syne"/>
              <a:ea typeface="Syne"/>
              <a:cs typeface="Syne"/>
              <a:sym typeface="Syne"/>
            </a:endParaRPr>
          </a:p>
        </p:txBody>
      </p:sp>
      <p:sp>
        <p:nvSpPr>
          <p:cNvPr id="275" name="Google Shape;275;p32">
            <a:hlinkClick r:id="rId3"/>
          </p:cNvPr>
          <p:cNvSpPr/>
          <p:nvPr/>
        </p:nvSpPr>
        <p:spPr>
          <a:xfrm flipH="1">
            <a:off x="3016548" y="4141025"/>
            <a:ext cx="2946900" cy="572700"/>
          </a:xfrm>
          <a:prstGeom prst="roundRect">
            <a:avLst>
              <a:gd fmla="val 50000" name="adj"/>
            </a:avLst>
          </a:prstGeom>
          <a:solidFill>
            <a:srgbClr val="0000D7"/>
          </a:solidFill>
          <a:ln cap="flat" cmpd="sng" w="19050">
            <a:solidFill>
              <a:srgbClr val="0000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8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Plan je groeigesprek</a:t>
            </a:r>
            <a:endParaRPr sz="1800">
              <a:solidFill>
                <a:srgbClr val="FFFFFF"/>
              </a:solidFill>
              <a:latin typeface="Syne"/>
              <a:ea typeface="Syne"/>
              <a:cs typeface="Syne"/>
              <a:sym typeface="Syne"/>
            </a:endParaRPr>
          </a:p>
        </p:txBody>
      </p:sp>
      <p:pic>
        <p:nvPicPr>
          <p:cNvPr id="276" name="Google Shape;27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8438" y="4203775"/>
            <a:ext cx="1145426" cy="44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2"/>
          <p:cNvSpPr/>
          <p:nvPr/>
        </p:nvSpPr>
        <p:spPr>
          <a:xfrm>
            <a:off x="5023896" y="1158325"/>
            <a:ext cx="3569400" cy="2795700"/>
          </a:xfrm>
          <a:prstGeom prst="rect">
            <a:avLst/>
          </a:prstGeom>
          <a:solidFill>
            <a:srgbClr val="F5F4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nl" sz="1600">
                <a:solidFill>
                  <a:srgbClr val="070741"/>
                </a:solidFill>
                <a:highlight>
                  <a:srgbClr val="F5F4F1"/>
                </a:highlight>
                <a:latin typeface="Syne"/>
                <a:ea typeface="Syne"/>
                <a:cs typeface="Syne"/>
                <a:sym typeface="Syne"/>
              </a:rPr>
            </a:br>
            <a:r>
              <a:rPr lang="nl" sz="1600" u="sng">
                <a:solidFill>
                  <a:srgbClr val="070741"/>
                </a:solidFill>
                <a:highlight>
                  <a:srgbClr val="F5F4F1"/>
                </a:highlight>
                <a:latin typeface="Syne"/>
                <a:ea typeface="Syne"/>
                <a:cs typeface="Syne"/>
                <a:sym typeface="Syne"/>
              </a:rPr>
              <a:t>Wij helpen met:</a:t>
            </a:r>
            <a:endParaRPr sz="1600" u="sng">
              <a:solidFill>
                <a:srgbClr val="070741"/>
              </a:solidFill>
              <a:highlight>
                <a:srgbClr val="F5F4F1"/>
              </a:highlight>
              <a:latin typeface="Syne"/>
              <a:ea typeface="Syne"/>
              <a:cs typeface="Syne"/>
              <a:sym typeface="Syne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70741"/>
              </a:buClr>
              <a:buSzPts val="1600"/>
              <a:buFont typeface="Syne"/>
              <a:buChar char="●"/>
            </a:pPr>
            <a:r>
              <a:rPr lang="nl" sz="1600">
                <a:solidFill>
                  <a:srgbClr val="070741"/>
                </a:solidFill>
                <a:highlight>
                  <a:srgbClr val="F5F4F1"/>
                </a:highlight>
                <a:latin typeface="Syne"/>
                <a:ea typeface="Syne"/>
                <a:cs typeface="Syne"/>
                <a:sym typeface="Syne"/>
              </a:rPr>
              <a:t>Website &amp; SEO optimalisatie</a:t>
            </a:r>
            <a:endParaRPr sz="1600">
              <a:solidFill>
                <a:srgbClr val="070741"/>
              </a:solidFill>
              <a:highlight>
                <a:srgbClr val="F5F4F1"/>
              </a:highlight>
              <a:latin typeface="Syne"/>
              <a:ea typeface="Syne"/>
              <a:cs typeface="Syne"/>
              <a:sym typeface="Syne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0741"/>
              </a:buClr>
              <a:buSzPts val="1600"/>
              <a:buFont typeface="Syne"/>
              <a:buChar char="●"/>
            </a:pPr>
            <a:r>
              <a:rPr lang="nl" sz="1600">
                <a:solidFill>
                  <a:srgbClr val="070741"/>
                </a:solidFill>
                <a:highlight>
                  <a:srgbClr val="F5F4F1"/>
                </a:highlight>
                <a:latin typeface="Syne"/>
                <a:ea typeface="Syne"/>
                <a:cs typeface="Syne"/>
                <a:sym typeface="Syne"/>
              </a:rPr>
              <a:t>Online strategie</a:t>
            </a:r>
            <a:endParaRPr sz="1600">
              <a:solidFill>
                <a:srgbClr val="070741"/>
              </a:solidFill>
              <a:highlight>
                <a:srgbClr val="F5F4F1"/>
              </a:highlight>
              <a:latin typeface="Syne"/>
              <a:ea typeface="Syne"/>
              <a:cs typeface="Syne"/>
              <a:sym typeface="Syne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0741"/>
              </a:buClr>
              <a:buSzPts val="1600"/>
              <a:buFont typeface="Syne"/>
              <a:buChar char="●"/>
            </a:pPr>
            <a:r>
              <a:rPr lang="nl" sz="1600">
                <a:solidFill>
                  <a:srgbClr val="070741"/>
                </a:solidFill>
                <a:highlight>
                  <a:srgbClr val="F5F4F1"/>
                </a:highlight>
                <a:latin typeface="Syne"/>
                <a:ea typeface="Syne"/>
                <a:cs typeface="Syne"/>
                <a:sym typeface="Syne"/>
              </a:rPr>
              <a:t>Resultaatgerichte campagnes</a:t>
            </a:r>
            <a:endParaRPr sz="1600">
              <a:solidFill>
                <a:srgbClr val="070741"/>
              </a:solidFill>
              <a:highlight>
                <a:srgbClr val="F5F4F1"/>
              </a:highlight>
              <a:latin typeface="Syne"/>
              <a:ea typeface="Syne"/>
              <a:cs typeface="Syne"/>
              <a:sym typeface="Syne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0741"/>
              </a:buClr>
              <a:buSzPts val="1600"/>
              <a:buFont typeface="Syne"/>
              <a:buChar char="●"/>
            </a:pPr>
            <a:r>
              <a:rPr lang="nl" sz="1600">
                <a:solidFill>
                  <a:srgbClr val="070741"/>
                </a:solidFill>
                <a:highlight>
                  <a:srgbClr val="F5F4F1"/>
                </a:highlight>
                <a:latin typeface="Syne"/>
                <a:ea typeface="Syne"/>
                <a:cs typeface="Syne"/>
                <a:sym typeface="Syne"/>
              </a:rPr>
              <a:t>AI &amp; marketing</a:t>
            </a:r>
            <a:endParaRPr sz="1600">
              <a:solidFill>
                <a:srgbClr val="070741"/>
              </a:solidFill>
              <a:highlight>
                <a:srgbClr val="F5F4F1"/>
              </a:highlight>
              <a:latin typeface="Syne"/>
              <a:ea typeface="Syne"/>
              <a:cs typeface="Syne"/>
              <a:sym typeface="Syne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0741"/>
              </a:buClr>
              <a:buSzPts val="1600"/>
              <a:buFont typeface="Syne"/>
              <a:buChar char="●"/>
            </a:pPr>
            <a:r>
              <a:rPr lang="nl" sz="1600">
                <a:solidFill>
                  <a:srgbClr val="070741"/>
                </a:solidFill>
                <a:highlight>
                  <a:srgbClr val="F5F4F1"/>
                </a:highlight>
                <a:latin typeface="Syne"/>
                <a:ea typeface="Syne"/>
                <a:cs typeface="Syne"/>
                <a:sym typeface="Syne"/>
              </a:rPr>
              <a:t>Social media marketing</a:t>
            </a:r>
            <a:endParaRPr sz="1600">
              <a:solidFill>
                <a:srgbClr val="070741"/>
              </a:solidFill>
              <a:highlight>
                <a:srgbClr val="F5F4F1"/>
              </a:highlight>
              <a:latin typeface="Syne"/>
              <a:ea typeface="Syne"/>
              <a:cs typeface="Syne"/>
              <a:sym typeface="Syne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0741"/>
              </a:buClr>
              <a:buSzPts val="1600"/>
              <a:buFont typeface="Syne"/>
              <a:buChar char="●"/>
            </a:pPr>
            <a:r>
              <a:rPr lang="nl" sz="1600">
                <a:solidFill>
                  <a:srgbClr val="070741"/>
                </a:solidFill>
                <a:highlight>
                  <a:srgbClr val="F5F4F1"/>
                </a:highlight>
                <a:latin typeface="Syne"/>
                <a:ea typeface="Syne"/>
                <a:cs typeface="Syne"/>
                <a:sym typeface="Syne"/>
              </a:rPr>
              <a:t>Data &amp; dashboarding</a:t>
            </a:r>
            <a:endParaRPr sz="1600">
              <a:solidFill>
                <a:srgbClr val="070741"/>
              </a:solidFill>
              <a:highlight>
                <a:srgbClr val="F5F4F1"/>
              </a:highlight>
              <a:latin typeface="Syne"/>
              <a:ea typeface="Syne"/>
              <a:cs typeface="Syne"/>
              <a:sym typeface="Syne"/>
            </a:endParaRPr>
          </a:p>
        </p:txBody>
      </p:sp>
      <p:sp>
        <p:nvSpPr>
          <p:cNvPr id="278" name="Google Shape;278;p32">
            <a:hlinkClick r:id="rId5"/>
          </p:cNvPr>
          <p:cNvSpPr/>
          <p:nvPr/>
        </p:nvSpPr>
        <p:spPr>
          <a:xfrm flipH="1">
            <a:off x="3016550" y="4686175"/>
            <a:ext cx="2946900" cy="332400"/>
          </a:xfrm>
          <a:prstGeom prst="roundRect">
            <a:avLst>
              <a:gd fmla="val 50000" name="adj"/>
            </a:avLst>
          </a:prstGeom>
          <a:solidFill>
            <a:srgbClr val="EEEEEE"/>
          </a:solidFill>
          <a:ln cap="flat" cmpd="sng" w="19050">
            <a:solidFill>
              <a:srgbClr val="0000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800">
                <a:solidFill>
                  <a:srgbClr val="59595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www.consigo.nl/groeiplan</a:t>
            </a:r>
            <a:endParaRPr sz="1800">
              <a:solidFill>
                <a:srgbClr val="595959"/>
              </a:solidFill>
              <a:latin typeface="Syne"/>
              <a:ea typeface="Syne"/>
              <a:cs typeface="Syne"/>
              <a:sym typeface="Syne"/>
            </a:endParaRPr>
          </a:p>
        </p:txBody>
      </p:sp>
      <p:pic>
        <p:nvPicPr>
          <p:cNvPr id="279" name="Google Shape;279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36950" y="2327427"/>
            <a:ext cx="632424" cy="444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FFF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3"/>
          <p:cNvSpPr txBox="1"/>
          <p:nvPr/>
        </p:nvSpPr>
        <p:spPr>
          <a:xfrm>
            <a:off x="2361450" y="1962575"/>
            <a:ext cx="4421100" cy="102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52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GRIP OP GROEI</a:t>
            </a:r>
            <a:endParaRPr b="1" sz="52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85" name="Google Shape;285;p33"/>
          <p:cNvSpPr txBox="1"/>
          <p:nvPr/>
        </p:nvSpPr>
        <p:spPr>
          <a:xfrm>
            <a:off x="734550" y="3768750"/>
            <a:ext cx="7674900" cy="10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>
                <a:solidFill>
                  <a:srgbClr val="FFFFFF"/>
                </a:solidFill>
                <a:latin typeface="Syne"/>
                <a:ea typeface="Syne"/>
                <a:cs typeface="Syne"/>
                <a:sym typeface="Syne"/>
              </a:rPr>
              <a:t>Online marketing - Groei verder &gt;</a:t>
            </a:r>
            <a:endParaRPr sz="3600">
              <a:solidFill>
                <a:srgbClr val="FFFFFF"/>
              </a:solidFill>
              <a:latin typeface="Syne"/>
              <a:ea typeface="Syne"/>
              <a:cs typeface="Syne"/>
              <a:sym typeface="Sy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  <a:latin typeface="Syne"/>
              <a:ea typeface="Syne"/>
              <a:cs typeface="Syne"/>
              <a:sym typeface="Sy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  <a:latin typeface="Syne"/>
              <a:ea typeface="Syne"/>
              <a:cs typeface="Syne"/>
              <a:sym typeface="Syne"/>
            </a:endParaRPr>
          </a:p>
        </p:txBody>
      </p:sp>
      <p:pic>
        <p:nvPicPr>
          <p:cNvPr id="286" name="Google Shape;28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8475" y="283050"/>
            <a:ext cx="887050" cy="113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4375" y="2730752"/>
            <a:ext cx="632424" cy="444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ctrTitle"/>
          </p:nvPr>
        </p:nvSpPr>
        <p:spPr>
          <a:xfrm>
            <a:off x="846925" y="249000"/>
            <a:ext cx="5201100" cy="30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Consigo &gt;</a:t>
            </a:r>
            <a:endParaRPr/>
          </a:p>
        </p:txBody>
      </p:sp>
      <p:sp>
        <p:nvSpPr>
          <p:cNvPr id="143" name="Google Shape;143;p24"/>
          <p:cNvSpPr txBox="1"/>
          <p:nvPr>
            <p:ph idx="2" type="ctrTitle"/>
          </p:nvPr>
        </p:nvSpPr>
        <p:spPr>
          <a:xfrm>
            <a:off x="846925" y="338650"/>
            <a:ext cx="8270100" cy="55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SAMENWERKEN</a:t>
            </a:r>
            <a:endParaRPr/>
          </a:p>
        </p:txBody>
      </p:sp>
      <p:sp>
        <p:nvSpPr>
          <p:cNvPr id="144" name="Google Shape;144;p24"/>
          <p:cNvSpPr/>
          <p:nvPr/>
        </p:nvSpPr>
        <p:spPr>
          <a:xfrm>
            <a:off x="954050" y="2697300"/>
            <a:ext cx="2218200" cy="1311000"/>
          </a:xfrm>
          <a:prstGeom prst="rect">
            <a:avLst/>
          </a:prstGeom>
          <a:solidFill>
            <a:srgbClr val="F5F4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Syne"/>
              <a:ea typeface="Syne"/>
              <a:cs typeface="Syne"/>
              <a:sym typeface="Sy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Syne"/>
              <a:ea typeface="Syne"/>
              <a:cs typeface="Syne"/>
              <a:sym typeface="Sy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0741"/>
              </a:solidFill>
              <a:latin typeface="Syne"/>
              <a:ea typeface="Syne"/>
              <a:cs typeface="Syne"/>
              <a:sym typeface="Syn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741"/>
              </a:buClr>
              <a:buSzPts val="1400"/>
              <a:buFont typeface="Syne"/>
              <a:buChar char="●"/>
            </a:pPr>
            <a:r>
              <a:rPr lang="nl">
                <a:solidFill>
                  <a:srgbClr val="070741"/>
                </a:solidFill>
                <a:latin typeface="Syne"/>
                <a:ea typeface="Syne"/>
                <a:cs typeface="Syne"/>
                <a:sym typeface="Syne"/>
              </a:rPr>
              <a:t>Wat wil je bereiken?</a:t>
            </a:r>
            <a:endParaRPr>
              <a:solidFill>
                <a:srgbClr val="070741"/>
              </a:solidFill>
              <a:latin typeface="Syne"/>
              <a:ea typeface="Syne"/>
              <a:cs typeface="Syne"/>
              <a:sym typeface="Syn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741"/>
              </a:buClr>
              <a:buSzPts val="1400"/>
              <a:buFont typeface="Syne"/>
              <a:buChar char="●"/>
            </a:pPr>
            <a:r>
              <a:rPr lang="nl">
                <a:solidFill>
                  <a:srgbClr val="070741"/>
                </a:solidFill>
                <a:latin typeface="Syne"/>
                <a:ea typeface="Syne"/>
                <a:cs typeface="Syne"/>
                <a:sym typeface="Syne"/>
              </a:rPr>
              <a:t>Wij adviseren je direct concreet</a:t>
            </a:r>
            <a:endParaRPr>
              <a:solidFill>
                <a:srgbClr val="070741"/>
              </a:solidFill>
              <a:latin typeface="Syne"/>
              <a:ea typeface="Syne"/>
              <a:cs typeface="Syne"/>
              <a:sym typeface="Syn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Syne"/>
              <a:ea typeface="Syne"/>
              <a:cs typeface="Syne"/>
              <a:sym typeface="Syne"/>
            </a:endParaRPr>
          </a:p>
        </p:txBody>
      </p:sp>
      <p:sp>
        <p:nvSpPr>
          <p:cNvPr id="145" name="Google Shape;145;p24"/>
          <p:cNvSpPr/>
          <p:nvPr/>
        </p:nvSpPr>
        <p:spPr>
          <a:xfrm>
            <a:off x="954050" y="2063825"/>
            <a:ext cx="2218200" cy="961200"/>
          </a:xfrm>
          <a:prstGeom prst="roundRect">
            <a:avLst>
              <a:gd fmla="val 16667" name="adj"/>
            </a:avLst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8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#1 </a:t>
            </a:r>
            <a:br>
              <a:rPr b="1" lang="nl" sz="18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</a:br>
            <a:r>
              <a:rPr b="1" lang="nl" sz="18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Kom eens vrijblijvend kennismaken</a:t>
            </a:r>
            <a:endParaRPr b="1" sz="18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5738" y="3564227"/>
            <a:ext cx="632424" cy="44407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4"/>
          <p:cNvSpPr/>
          <p:nvPr/>
        </p:nvSpPr>
        <p:spPr>
          <a:xfrm>
            <a:off x="3548150" y="2033100"/>
            <a:ext cx="2218200" cy="1587600"/>
          </a:xfrm>
          <a:prstGeom prst="rect">
            <a:avLst/>
          </a:prstGeom>
          <a:solidFill>
            <a:srgbClr val="F5F4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Syne"/>
              <a:ea typeface="Syne"/>
              <a:cs typeface="Syne"/>
              <a:sym typeface="Sy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Syne"/>
              <a:ea typeface="Syne"/>
              <a:cs typeface="Syne"/>
              <a:sym typeface="Sy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0741"/>
              </a:solidFill>
              <a:latin typeface="Syne"/>
              <a:ea typeface="Syne"/>
              <a:cs typeface="Syne"/>
              <a:sym typeface="Syn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741"/>
              </a:buClr>
              <a:buSzPts val="1400"/>
              <a:buFont typeface="Syne"/>
              <a:buChar char="●"/>
            </a:pPr>
            <a:r>
              <a:rPr lang="nl">
                <a:solidFill>
                  <a:srgbClr val="070741"/>
                </a:solidFill>
                <a:latin typeface="Syne"/>
                <a:ea typeface="Syne"/>
                <a:cs typeface="Syne"/>
                <a:sym typeface="Syne"/>
              </a:rPr>
              <a:t>Samen definiëren wij de online marketing aanpak</a:t>
            </a:r>
            <a:endParaRPr>
              <a:solidFill>
                <a:srgbClr val="070741"/>
              </a:solidFill>
              <a:latin typeface="Syne"/>
              <a:ea typeface="Syne"/>
              <a:cs typeface="Syne"/>
              <a:sym typeface="Syn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741"/>
              </a:buClr>
              <a:buSzPts val="1400"/>
              <a:buFont typeface="Syne"/>
              <a:buChar char="●"/>
            </a:pPr>
            <a:r>
              <a:rPr lang="nl">
                <a:solidFill>
                  <a:srgbClr val="070741"/>
                </a:solidFill>
                <a:latin typeface="Syne"/>
                <a:ea typeface="Syne"/>
                <a:cs typeface="Syne"/>
                <a:sym typeface="Syne"/>
              </a:rPr>
              <a:t>Wij zorgen voor een goede online basis</a:t>
            </a:r>
            <a:br>
              <a:rPr lang="nl">
                <a:solidFill>
                  <a:srgbClr val="070741"/>
                </a:solidFill>
                <a:latin typeface="Syne"/>
                <a:ea typeface="Syne"/>
                <a:cs typeface="Syne"/>
                <a:sym typeface="Syne"/>
              </a:rPr>
            </a:br>
            <a:endParaRPr>
              <a:solidFill>
                <a:srgbClr val="070741"/>
              </a:solidFill>
              <a:latin typeface="Syne"/>
              <a:ea typeface="Syne"/>
              <a:cs typeface="Syne"/>
              <a:sym typeface="Syn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Syne"/>
              <a:ea typeface="Syne"/>
              <a:cs typeface="Syne"/>
              <a:sym typeface="Syne"/>
            </a:endParaRPr>
          </a:p>
        </p:txBody>
      </p:sp>
      <p:sp>
        <p:nvSpPr>
          <p:cNvPr id="148" name="Google Shape;148;p24"/>
          <p:cNvSpPr/>
          <p:nvPr/>
        </p:nvSpPr>
        <p:spPr>
          <a:xfrm>
            <a:off x="3548150" y="1171025"/>
            <a:ext cx="2218200" cy="961200"/>
          </a:xfrm>
          <a:prstGeom prst="roundRect">
            <a:avLst>
              <a:gd fmla="val 16667" name="adj"/>
            </a:avLst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8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#2</a:t>
            </a:r>
            <a:endParaRPr b="1" sz="18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8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Start met een groeiplan</a:t>
            </a:r>
            <a:endParaRPr b="1" sz="18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49" name="Google Shape;149;p24"/>
          <p:cNvSpPr/>
          <p:nvPr/>
        </p:nvSpPr>
        <p:spPr>
          <a:xfrm>
            <a:off x="6186950" y="1421750"/>
            <a:ext cx="2218200" cy="1311000"/>
          </a:xfrm>
          <a:prstGeom prst="rect">
            <a:avLst/>
          </a:prstGeom>
          <a:solidFill>
            <a:srgbClr val="F5F4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Syne"/>
              <a:ea typeface="Syne"/>
              <a:cs typeface="Syne"/>
              <a:sym typeface="Sy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Syne"/>
              <a:ea typeface="Syne"/>
              <a:cs typeface="Syne"/>
              <a:sym typeface="Sy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0741"/>
              </a:solidFill>
              <a:latin typeface="Syne"/>
              <a:ea typeface="Syne"/>
              <a:cs typeface="Syne"/>
              <a:sym typeface="Syn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741"/>
              </a:buClr>
              <a:buSzPts val="1400"/>
              <a:buFont typeface="Syne"/>
              <a:buChar char="●"/>
            </a:pPr>
            <a:r>
              <a:rPr lang="nl">
                <a:solidFill>
                  <a:srgbClr val="070741"/>
                </a:solidFill>
                <a:latin typeface="Syne"/>
                <a:ea typeface="Syne"/>
                <a:cs typeface="Syne"/>
                <a:sym typeface="Syne"/>
              </a:rPr>
              <a:t>Start samenwerking</a:t>
            </a:r>
            <a:endParaRPr>
              <a:solidFill>
                <a:srgbClr val="070741"/>
              </a:solidFill>
              <a:latin typeface="Syne"/>
              <a:ea typeface="Syne"/>
              <a:cs typeface="Syne"/>
              <a:sym typeface="Syn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741"/>
              </a:buClr>
              <a:buSzPts val="1400"/>
              <a:buFont typeface="Syne"/>
              <a:buChar char="●"/>
            </a:pPr>
            <a:r>
              <a:rPr lang="nl">
                <a:solidFill>
                  <a:srgbClr val="070741"/>
                </a:solidFill>
                <a:latin typeface="Syne"/>
                <a:ea typeface="Syne"/>
                <a:cs typeface="Syne"/>
                <a:sym typeface="Syne"/>
              </a:rPr>
              <a:t>Inzichten obv data</a:t>
            </a:r>
            <a:endParaRPr>
              <a:solidFill>
                <a:srgbClr val="070741"/>
              </a:solidFill>
              <a:latin typeface="Syne"/>
              <a:ea typeface="Syne"/>
              <a:cs typeface="Syne"/>
              <a:sym typeface="Syn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741"/>
              </a:buClr>
              <a:buSzPts val="1400"/>
              <a:buFont typeface="Syne"/>
              <a:buChar char="●"/>
            </a:pPr>
            <a:r>
              <a:rPr lang="nl">
                <a:solidFill>
                  <a:srgbClr val="070741"/>
                </a:solidFill>
                <a:latin typeface="Syne"/>
                <a:ea typeface="Syne"/>
                <a:cs typeface="Syne"/>
                <a:sym typeface="Syne"/>
              </a:rPr>
              <a:t>Continue optimalisatie</a:t>
            </a:r>
            <a:endParaRPr>
              <a:solidFill>
                <a:srgbClr val="070741"/>
              </a:solidFill>
              <a:latin typeface="Syne"/>
              <a:ea typeface="Syne"/>
              <a:cs typeface="Syne"/>
              <a:sym typeface="Syn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Syne"/>
              <a:ea typeface="Syne"/>
              <a:cs typeface="Syne"/>
              <a:sym typeface="Syne"/>
            </a:endParaRPr>
          </a:p>
        </p:txBody>
      </p:sp>
      <p:sp>
        <p:nvSpPr>
          <p:cNvPr id="150" name="Google Shape;150;p24"/>
          <p:cNvSpPr/>
          <p:nvPr/>
        </p:nvSpPr>
        <p:spPr>
          <a:xfrm>
            <a:off x="6186950" y="635875"/>
            <a:ext cx="2218200" cy="961200"/>
          </a:xfrm>
          <a:prstGeom prst="roundRect">
            <a:avLst>
              <a:gd fmla="val 16667" name="adj"/>
            </a:avLst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8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#3</a:t>
            </a:r>
            <a:endParaRPr b="1" sz="18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8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Resultaatgedreven</a:t>
            </a:r>
            <a:endParaRPr b="1" sz="18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8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optimaliseren</a:t>
            </a:r>
            <a:endParaRPr b="1" sz="18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51" name="Google Shape;151;p24">
            <a:hlinkClick r:id="rId4"/>
          </p:cNvPr>
          <p:cNvSpPr/>
          <p:nvPr/>
        </p:nvSpPr>
        <p:spPr>
          <a:xfrm>
            <a:off x="3548150" y="4241325"/>
            <a:ext cx="2218200" cy="654300"/>
          </a:xfrm>
          <a:prstGeom prst="roundRect">
            <a:avLst>
              <a:gd fmla="val 16667" name="adj"/>
            </a:avLst>
          </a:prstGeom>
          <a:solidFill>
            <a:srgbClr val="FF57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8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Plan je groeigesprek &gt;</a:t>
            </a:r>
            <a:endParaRPr b="1" sz="18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52" name="Google Shape;15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3388" y="2919190"/>
            <a:ext cx="632424" cy="444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>
            <p:ph type="ctrTitle"/>
          </p:nvPr>
        </p:nvSpPr>
        <p:spPr>
          <a:xfrm>
            <a:off x="846925" y="249000"/>
            <a:ext cx="5201100" cy="30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Marketing &gt;</a:t>
            </a:r>
            <a:endParaRPr/>
          </a:p>
        </p:txBody>
      </p:sp>
      <p:sp>
        <p:nvSpPr>
          <p:cNvPr id="158" name="Google Shape;158;p25"/>
          <p:cNvSpPr txBox="1"/>
          <p:nvPr>
            <p:ph idx="2" type="ctrTitle"/>
          </p:nvPr>
        </p:nvSpPr>
        <p:spPr>
          <a:xfrm>
            <a:off x="846925" y="338650"/>
            <a:ext cx="8270100" cy="55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CONSIGO - ONLINE MARKETING AANPAK</a:t>
            </a:r>
            <a:endParaRPr/>
          </a:p>
        </p:txBody>
      </p:sp>
      <p:grpSp>
        <p:nvGrpSpPr>
          <p:cNvPr id="159" name="Google Shape;159;p25"/>
          <p:cNvGrpSpPr/>
          <p:nvPr/>
        </p:nvGrpSpPr>
        <p:grpSpPr>
          <a:xfrm>
            <a:off x="4639500" y="2805825"/>
            <a:ext cx="1694738" cy="1446475"/>
            <a:chOff x="4639500" y="2805825"/>
            <a:chExt cx="1694738" cy="1446475"/>
          </a:xfrm>
        </p:grpSpPr>
        <p:sp>
          <p:nvSpPr>
            <p:cNvPr id="160" name="Google Shape;160;p25"/>
            <p:cNvSpPr/>
            <p:nvPr/>
          </p:nvSpPr>
          <p:spPr>
            <a:xfrm>
              <a:off x="4639500" y="3504400"/>
              <a:ext cx="1694700" cy="747900"/>
            </a:xfrm>
            <a:prstGeom prst="rect">
              <a:avLst/>
            </a:prstGeom>
            <a:solidFill>
              <a:srgbClr val="F5F4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latin typeface="Syne"/>
                <a:ea typeface="Syne"/>
                <a:cs typeface="Syne"/>
                <a:sym typeface="Syn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>
                  <a:solidFill>
                    <a:srgbClr val="434343"/>
                  </a:solidFill>
                  <a:latin typeface="Syne"/>
                  <a:ea typeface="Syne"/>
                  <a:cs typeface="Syne"/>
                  <a:sym typeface="Syne"/>
                </a:rPr>
                <a:t>Hoe betrek je?</a:t>
              </a:r>
              <a:endParaRPr>
                <a:solidFill>
                  <a:srgbClr val="434343"/>
                </a:solidFill>
                <a:latin typeface="Syne"/>
                <a:ea typeface="Syne"/>
                <a:cs typeface="Syne"/>
                <a:sym typeface="Syne"/>
              </a:endParaRPr>
            </a:p>
          </p:txBody>
        </p:sp>
        <p:sp>
          <p:nvSpPr>
            <p:cNvPr id="161" name="Google Shape;161;p25"/>
            <p:cNvSpPr/>
            <p:nvPr/>
          </p:nvSpPr>
          <p:spPr>
            <a:xfrm>
              <a:off x="4639538" y="2805825"/>
              <a:ext cx="1694700" cy="961200"/>
            </a:xfrm>
            <a:prstGeom prst="roundRect">
              <a:avLst>
                <a:gd fmla="val 16667" name="adj"/>
              </a:avLst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" sz="1800">
                  <a:solidFill>
                    <a:schemeClr val="lt1"/>
                  </a:solidFill>
                  <a:latin typeface="Barlow Condensed"/>
                  <a:ea typeface="Barlow Condensed"/>
                  <a:cs typeface="Barlow Condensed"/>
                  <a:sym typeface="Barlow Condensed"/>
                </a:rPr>
                <a:t>#4</a:t>
              </a:r>
              <a:endParaRPr b="1" sz="18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" sz="1800">
                  <a:solidFill>
                    <a:schemeClr val="lt1"/>
                  </a:solidFill>
                  <a:latin typeface="Barlow Condensed"/>
                  <a:ea typeface="Barlow Condensed"/>
                  <a:cs typeface="Barlow Condensed"/>
                  <a:sym typeface="Barlow Condensed"/>
                </a:rPr>
                <a:t>COMMUNITY</a:t>
              </a:r>
              <a:endParaRPr b="1" sz="1800">
                <a:latin typeface="Barlow Condensed"/>
                <a:ea typeface="Barlow Condensed"/>
                <a:cs typeface="Barlow Condensed"/>
                <a:sym typeface="Barlow Condensed"/>
              </a:endParaRPr>
            </a:p>
          </p:txBody>
        </p:sp>
      </p:grpSp>
      <p:grpSp>
        <p:nvGrpSpPr>
          <p:cNvPr id="162" name="Google Shape;162;p25"/>
          <p:cNvGrpSpPr/>
          <p:nvPr/>
        </p:nvGrpSpPr>
        <p:grpSpPr>
          <a:xfrm>
            <a:off x="2801313" y="2805825"/>
            <a:ext cx="1698923" cy="1446475"/>
            <a:chOff x="2801313" y="2805825"/>
            <a:chExt cx="1698923" cy="1446475"/>
          </a:xfrm>
        </p:grpSpPr>
        <p:sp>
          <p:nvSpPr>
            <p:cNvPr id="163" name="Google Shape;163;p25"/>
            <p:cNvSpPr/>
            <p:nvPr/>
          </p:nvSpPr>
          <p:spPr>
            <a:xfrm>
              <a:off x="2801313" y="3504400"/>
              <a:ext cx="1694700" cy="747900"/>
            </a:xfrm>
            <a:prstGeom prst="rect">
              <a:avLst/>
            </a:prstGeom>
            <a:solidFill>
              <a:srgbClr val="F5F4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latin typeface="Syne"/>
                <a:ea typeface="Syne"/>
                <a:cs typeface="Syne"/>
                <a:sym typeface="Syn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>
                  <a:solidFill>
                    <a:srgbClr val="434343"/>
                  </a:solidFill>
                  <a:latin typeface="Syne"/>
                  <a:ea typeface="Syne"/>
                  <a:cs typeface="Syne"/>
                  <a:sym typeface="Syne"/>
                </a:rPr>
                <a:t>Hoe overtuig je?</a:t>
              </a:r>
              <a:endParaRPr>
                <a:solidFill>
                  <a:srgbClr val="434343"/>
                </a:solidFill>
                <a:latin typeface="Syne"/>
                <a:ea typeface="Syne"/>
                <a:cs typeface="Syne"/>
                <a:sym typeface="Syne"/>
              </a:endParaRPr>
            </a:p>
          </p:txBody>
        </p:sp>
        <p:sp>
          <p:nvSpPr>
            <p:cNvPr id="164" name="Google Shape;164;p25"/>
            <p:cNvSpPr/>
            <p:nvPr/>
          </p:nvSpPr>
          <p:spPr>
            <a:xfrm>
              <a:off x="2805536" y="2805825"/>
              <a:ext cx="1694700" cy="961200"/>
            </a:xfrm>
            <a:prstGeom prst="roundRect">
              <a:avLst>
                <a:gd fmla="val 16667" name="adj"/>
              </a:avLst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" sz="1800">
                  <a:solidFill>
                    <a:schemeClr val="lt1"/>
                  </a:solidFill>
                  <a:latin typeface="Barlow Condensed"/>
                  <a:ea typeface="Barlow Condensed"/>
                  <a:cs typeface="Barlow Condensed"/>
                  <a:sym typeface="Barlow Condensed"/>
                </a:rPr>
                <a:t>#3</a:t>
              </a:r>
              <a:endParaRPr b="1" sz="18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" sz="1800">
                  <a:solidFill>
                    <a:schemeClr val="lt1"/>
                  </a:solidFill>
                  <a:latin typeface="Barlow Condensed"/>
                  <a:ea typeface="Barlow Condensed"/>
                  <a:cs typeface="Barlow Condensed"/>
                  <a:sym typeface="Barlow Condensed"/>
                </a:rPr>
                <a:t>CONVERSIE</a:t>
              </a:r>
              <a:endParaRPr b="1" sz="18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endParaRPr>
            </a:p>
          </p:txBody>
        </p:sp>
      </p:grpSp>
      <p:grpSp>
        <p:nvGrpSpPr>
          <p:cNvPr id="165" name="Google Shape;165;p25"/>
          <p:cNvGrpSpPr/>
          <p:nvPr/>
        </p:nvGrpSpPr>
        <p:grpSpPr>
          <a:xfrm>
            <a:off x="4639525" y="1212038"/>
            <a:ext cx="1703147" cy="1446475"/>
            <a:chOff x="4639525" y="1212038"/>
            <a:chExt cx="1703147" cy="1446475"/>
          </a:xfrm>
        </p:grpSpPr>
        <p:sp>
          <p:nvSpPr>
            <p:cNvPr id="166" name="Google Shape;166;p25"/>
            <p:cNvSpPr/>
            <p:nvPr/>
          </p:nvSpPr>
          <p:spPr>
            <a:xfrm>
              <a:off x="4639525" y="1910613"/>
              <a:ext cx="1694700" cy="747900"/>
            </a:xfrm>
            <a:prstGeom prst="rect">
              <a:avLst/>
            </a:prstGeom>
            <a:solidFill>
              <a:srgbClr val="F5F4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latin typeface="Syne"/>
                <a:ea typeface="Syne"/>
                <a:cs typeface="Syne"/>
                <a:sym typeface="Syn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>
                  <a:solidFill>
                    <a:srgbClr val="434343"/>
                  </a:solidFill>
                  <a:latin typeface="Syne"/>
                  <a:ea typeface="Syne"/>
                  <a:cs typeface="Syne"/>
                  <a:sym typeface="Syne"/>
                </a:rPr>
                <a:t>Hoe vertel je?</a:t>
              </a:r>
              <a:endParaRPr>
                <a:solidFill>
                  <a:srgbClr val="434343"/>
                </a:solidFill>
                <a:latin typeface="Syne"/>
                <a:ea typeface="Syne"/>
                <a:cs typeface="Syne"/>
                <a:sym typeface="Syne"/>
              </a:endParaRPr>
            </a:p>
          </p:txBody>
        </p:sp>
        <p:sp>
          <p:nvSpPr>
            <p:cNvPr id="167" name="Google Shape;167;p25"/>
            <p:cNvSpPr/>
            <p:nvPr/>
          </p:nvSpPr>
          <p:spPr>
            <a:xfrm>
              <a:off x="4647972" y="1212038"/>
              <a:ext cx="1694700" cy="961200"/>
            </a:xfrm>
            <a:prstGeom prst="roundRect">
              <a:avLst>
                <a:gd fmla="val 16667" name="adj"/>
              </a:avLst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" sz="1800">
                  <a:solidFill>
                    <a:schemeClr val="lt1"/>
                  </a:solidFill>
                  <a:latin typeface="Barlow Condensed"/>
                  <a:ea typeface="Barlow Condensed"/>
                  <a:cs typeface="Barlow Condensed"/>
                  <a:sym typeface="Barlow Condensed"/>
                </a:rPr>
                <a:t>#2</a:t>
              </a:r>
              <a:endParaRPr b="1" sz="18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" sz="1800">
                  <a:solidFill>
                    <a:schemeClr val="lt1"/>
                  </a:solidFill>
                  <a:latin typeface="Barlow Condensed"/>
                  <a:ea typeface="Barlow Condensed"/>
                  <a:cs typeface="Barlow Condensed"/>
                  <a:sym typeface="Barlow Condensed"/>
                </a:rPr>
                <a:t>CONTENT</a:t>
              </a:r>
              <a:endParaRPr b="1" sz="18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endParaRPr>
            </a:p>
          </p:txBody>
        </p:sp>
      </p:grpSp>
      <p:grpSp>
        <p:nvGrpSpPr>
          <p:cNvPr id="168" name="Google Shape;168;p25"/>
          <p:cNvGrpSpPr/>
          <p:nvPr/>
        </p:nvGrpSpPr>
        <p:grpSpPr>
          <a:xfrm>
            <a:off x="2801325" y="1212038"/>
            <a:ext cx="1694700" cy="1446475"/>
            <a:chOff x="2801325" y="1212038"/>
            <a:chExt cx="1694700" cy="1446475"/>
          </a:xfrm>
        </p:grpSpPr>
        <p:sp>
          <p:nvSpPr>
            <p:cNvPr id="169" name="Google Shape;169;p25"/>
            <p:cNvSpPr/>
            <p:nvPr/>
          </p:nvSpPr>
          <p:spPr>
            <a:xfrm>
              <a:off x="2801325" y="1910613"/>
              <a:ext cx="1694700" cy="747900"/>
            </a:xfrm>
            <a:prstGeom prst="rect">
              <a:avLst/>
            </a:prstGeom>
            <a:solidFill>
              <a:srgbClr val="F5F4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latin typeface="Syne"/>
                <a:ea typeface="Syne"/>
                <a:cs typeface="Syne"/>
                <a:sym typeface="Syn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>
                  <a:solidFill>
                    <a:srgbClr val="434343"/>
                  </a:solidFill>
                  <a:latin typeface="Syne"/>
                  <a:ea typeface="Syne"/>
                  <a:cs typeface="Syne"/>
                  <a:sym typeface="Syne"/>
                </a:rPr>
                <a:t>Hoe bereik je?</a:t>
              </a:r>
              <a:endParaRPr>
                <a:solidFill>
                  <a:srgbClr val="434343"/>
                </a:solidFill>
                <a:latin typeface="Syne"/>
                <a:ea typeface="Syne"/>
                <a:cs typeface="Syne"/>
                <a:sym typeface="Syne"/>
              </a:endParaRPr>
            </a:p>
          </p:txBody>
        </p:sp>
        <p:sp>
          <p:nvSpPr>
            <p:cNvPr id="170" name="Google Shape;170;p25"/>
            <p:cNvSpPr/>
            <p:nvPr/>
          </p:nvSpPr>
          <p:spPr>
            <a:xfrm>
              <a:off x="2801325" y="1212038"/>
              <a:ext cx="1694700" cy="961200"/>
            </a:xfrm>
            <a:prstGeom prst="roundRect">
              <a:avLst>
                <a:gd fmla="val 16667" name="adj"/>
              </a:avLst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" sz="1800">
                  <a:solidFill>
                    <a:schemeClr val="lt1"/>
                  </a:solidFill>
                  <a:latin typeface="Barlow Condensed"/>
                  <a:ea typeface="Barlow Condensed"/>
                  <a:cs typeface="Barlow Condensed"/>
                  <a:sym typeface="Barlow Condensed"/>
                </a:rPr>
                <a:t>#1</a:t>
              </a:r>
              <a:endParaRPr b="1" sz="18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" sz="1800">
                  <a:solidFill>
                    <a:schemeClr val="lt1"/>
                  </a:solidFill>
                  <a:latin typeface="Barlow Condensed"/>
                  <a:ea typeface="Barlow Condensed"/>
                  <a:cs typeface="Barlow Condensed"/>
                  <a:sym typeface="Barlow Condensed"/>
                </a:rPr>
                <a:t>CAMPAGNE</a:t>
              </a:r>
              <a:endParaRPr b="1" sz="18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endParaRPr>
            </a:p>
          </p:txBody>
        </p:sp>
      </p:grpSp>
      <p:grpSp>
        <p:nvGrpSpPr>
          <p:cNvPr id="171" name="Google Shape;171;p25"/>
          <p:cNvGrpSpPr/>
          <p:nvPr/>
        </p:nvGrpSpPr>
        <p:grpSpPr>
          <a:xfrm>
            <a:off x="963138" y="2805825"/>
            <a:ext cx="1698923" cy="1446475"/>
            <a:chOff x="963138" y="2805825"/>
            <a:chExt cx="1698923" cy="1446475"/>
          </a:xfrm>
        </p:grpSpPr>
        <p:sp>
          <p:nvSpPr>
            <p:cNvPr id="172" name="Google Shape;172;p25"/>
            <p:cNvSpPr/>
            <p:nvPr/>
          </p:nvSpPr>
          <p:spPr>
            <a:xfrm>
              <a:off x="963138" y="3504400"/>
              <a:ext cx="1694700" cy="747900"/>
            </a:xfrm>
            <a:prstGeom prst="rect">
              <a:avLst/>
            </a:prstGeom>
            <a:solidFill>
              <a:srgbClr val="F5F4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latin typeface="Syne"/>
                <a:ea typeface="Syne"/>
                <a:cs typeface="Syne"/>
                <a:sym typeface="Syn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>
                  <a:solidFill>
                    <a:srgbClr val="434343"/>
                  </a:solidFill>
                  <a:latin typeface="Syne"/>
                  <a:ea typeface="Syne"/>
                  <a:cs typeface="Syne"/>
                  <a:sym typeface="Syne"/>
                </a:rPr>
                <a:t>Wat is je plan?</a:t>
              </a:r>
              <a:endParaRPr>
                <a:solidFill>
                  <a:srgbClr val="434343"/>
                </a:solidFill>
                <a:latin typeface="Syne"/>
                <a:ea typeface="Syne"/>
                <a:cs typeface="Syne"/>
                <a:sym typeface="Syne"/>
              </a:endParaRPr>
            </a:p>
          </p:txBody>
        </p:sp>
        <p:sp>
          <p:nvSpPr>
            <p:cNvPr id="173" name="Google Shape;173;p25"/>
            <p:cNvSpPr/>
            <p:nvPr/>
          </p:nvSpPr>
          <p:spPr>
            <a:xfrm>
              <a:off x="967361" y="2805825"/>
              <a:ext cx="1694700" cy="961200"/>
            </a:xfrm>
            <a:prstGeom prst="roundRect">
              <a:avLst>
                <a:gd fmla="val 16667" name="adj"/>
              </a:avLst>
            </a:prstGeom>
            <a:solidFill>
              <a:srgbClr val="0707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" sz="1800">
                  <a:solidFill>
                    <a:schemeClr val="lt1"/>
                  </a:solidFill>
                  <a:latin typeface="Barlow Condensed"/>
                  <a:ea typeface="Barlow Condensed"/>
                  <a:cs typeface="Barlow Condensed"/>
                  <a:sym typeface="Barlow Condensed"/>
                </a:rPr>
                <a:t>STRATEGIE</a:t>
              </a:r>
              <a:endParaRPr b="1" sz="18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endParaRPr>
            </a:p>
          </p:txBody>
        </p:sp>
      </p:grpSp>
      <p:grpSp>
        <p:nvGrpSpPr>
          <p:cNvPr id="174" name="Google Shape;174;p25"/>
          <p:cNvGrpSpPr/>
          <p:nvPr/>
        </p:nvGrpSpPr>
        <p:grpSpPr>
          <a:xfrm>
            <a:off x="6494613" y="1212050"/>
            <a:ext cx="1698923" cy="1446475"/>
            <a:chOff x="6494613" y="1212050"/>
            <a:chExt cx="1698923" cy="1446475"/>
          </a:xfrm>
        </p:grpSpPr>
        <p:sp>
          <p:nvSpPr>
            <p:cNvPr id="175" name="Google Shape;175;p25"/>
            <p:cNvSpPr/>
            <p:nvPr/>
          </p:nvSpPr>
          <p:spPr>
            <a:xfrm>
              <a:off x="6494613" y="1910625"/>
              <a:ext cx="1694700" cy="747900"/>
            </a:xfrm>
            <a:prstGeom prst="rect">
              <a:avLst/>
            </a:prstGeom>
            <a:solidFill>
              <a:srgbClr val="F5F4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  <a:latin typeface="Syne"/>
                <a:ea typeface="Syne"/>
                <a:cs typeface="Syne"/>
                <a:sym typeface="Syn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>
                  <a:solidFill>
                    <a:srgbClr val="434343"/>
                  </a:solidFill>
                  <a:latin typeface="Syne"/>
                  <a:ea typeface="Syne"/>
                  <a:cs typeface="Syne"/>
                  <a:sym typeface="Syne"/>
                </a:rPr>
                <a:t>Hoe verbeter je?</a:t>
              </a:r>
              <a:endParaRPr>
                <a:solidFill>
                  <a:srgbClr val="434343"/>
                </a:solidFill>
                <a:latin typeface="Syne"/>
                <a:ea typeface="Syne"/>
                <a:cs typeface="Syne"/>
                <a:sym typeface="Syne"/>
              </a:endParaRPr>
            </a:p>
          </p:txBody>
        </p:sp>
        <p:sp>
          <p:nvSpPr>
            <p:cNvPr id="176" name="Google Shape;176;p25"/>
            <p:cNvSpPr/>
            <p:nvPr/>
          </p:nvSpPr>
          <p:spPr>
            <a:xfrm>
              <a:off x="6498836" y="1212050"/>
              <a:ext cx="1694700" cy="961200"/>
            </a:xfrm>
            <a:prstGeom prst="roundRect">
              <a:avLst>
                <a:gd fmla="val 16667" name="adj"/>
              </a:avLst>
            </a:prstGeom>
            <a:solidFill>
              <a:srgbClr val="0707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" sz="1800">
                  <a:solidFill>
                    <a:schemeClr val="lt1"/>
                  </a:solidFill>
                  <a:latin typeface="Barlow Condensed"/>
                  <a:ea typeface="Barlow Condensed"/>
                  <a:cs typeface="Barlow Condensed"/>
                  <a:sym typeface="Barlow Condensed"/>
                </a:rPr>
                <a:t>OPTIMALISATIE</a:t>
              </a:r>
              <a:endParaRPr b="1" sz="18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endParaRPr>
            </a:p>
          </p:txBody>
        </p:sp>
      </p:grpSp>
      <p:pic>
        <p:nvPicPr>
          <p:cNvPr id="177" name="Google Shape;17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3575" y="2805827"/>
            <a:ext cx="632424" cy="444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5400" y="2214452"/>
            <a:ext cx="632424" cy="444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/>
          <p:nvPr>
            <p:ph type="ctrTitle"/>
          </p:nvPr>
        </p:nvSpPr>
        <p:spPr>
          <a:xfrm>
            <a:off x="846925" y="249000"/>
            <a:ext cx="5201100" cy="30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Campagne&gt;</a:t>
            </a:r>
            <a:endParaRPr/>
          </a:p>
        </p:txBody>
      </p:sp>
      <p:sp>
        <p:nvSpPr>
          <p:cNvPr id="184" name="Google Shape;184;p26"/>
          <p:cNvSpPr txBox="1"/>
          <p:nvPr>
            <p:ph idx="2" type="ctrTitle"/>
          </p:nvPr>
        </p:nvSpPr>
        <p:spPr>
          <a:xfrm>
            <a:off x="846925" y="338650"/>
            <a:ext cx="8270100" cy="55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SEO AANPAK &gt; BASIS</a:t>
            </a:r>
            <a:endParaRPr/>
          </a:p>
        </p:txBody>
      </p:sp>
      <p:sp>
        <p:nvSpPr>
          <p:cNvPr id="185" name="Google Shape;185;p26"/>
          <p:cNvSpPr/>
          <p:nvPr/>
        </p:nvSpPr>
        <p:spPr>
          <a:xfrm>
            <a:off x="123050" y="338650"/>
            <a:ext cx="593400" cy="509400"/>
          </a:xfrm>
          <a:prstGeom prst="ellipse">
            <a:avLst/>
          </a:prstGeom>
          <a:solidFill>
            <a:srgbClr val="FF575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>
                <a:solidFill>
                  <a:srgbClr val="FFFFFF"/>
                </a:solidFill>
                <a:latin typeface="Syne"/>
                <a:ea typeface="Syne"/>
                <a:cs typeface="Syne"/>
                <a:sym typeface="Syne"/>
              </a:rPr>
              <a:t>1.</a:t>
            </a:r>
            <a:endParaRPr sz="1600">
              <a:solidFill>
                <a:srgbClr val="FFFFFF"/>
              </a:solidFill>
              <a:latin typeface="Syne"/>
              <a:ea typeface="Syne"/>
              <a:cs typeface="Syne"/>
              <a:sym typeface="Syne"/>
            </a:endParaRPr>
          </a:p>
        </p:txBody>
      </p:sp>
      <p:sp>
        <p:nvSpPr>
          <p:cNvPr id="186" name="Google Shape;186;p26"/>
          <p:cNvSpPr/>
          <p:nvPr/>
        </p:nvSpPr>
        <p:spPr>
          <a:xfrm>
            <a:off x="2024850" y="1417188"/>
            <a:ext cx="4484700" cy="3232500"/>
          </a:xfrm>
          <a:prstGeom prst="ellipse">
            <a:avLst/>
          </a:prstGeom>
          <a:noFill/>
          <a:ln cap="flat" cmpd="sng" w="9525">
            <a:solidFill>
              <a:srgbClr val="0000D7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63500" dir="5400000" dist="230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6"/>
          <p:cNvSpPr/>
          <p:nvPr/>
        </p:nvSpPr>
        <p:spPr>
          <a:xfrm>
            <a:off x="3298812" y="1205538"/>
            <a:ext cx="1936800" cy="9954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D7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63500" dir="5400000" dist="230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i="0" lang="nl" sz="2000" u="none">
                <a:solidFill>
                  <a:srgbClr val="000000"/>
                </a:solidFill>
                <a:latin typeface="Syne"/>
                <a:ea typeface="Syne"/>
                <a:cs typeface="Syne"/>
                <a:sym typeface="Syne"/>
              </a:rPr>
              <a:t>Content</a:t>
            </a:r>
            <a:endParaRPr sz="2000">
              <a:latin typeface="Syne"/>
              <a:ea typeface="Syne"/>
              <a:cs typeface="Syne"/>
              <a:sym typeface="Syne"/>
            </a:endParaRPr>
          </a:p>
        </p:txBody>
      </p:sp>
      <p:sp>
        <p:nvSpPr>
          <p:cNvPr id="188" name="Google Shape;188;p26"/>
          <p:cNvSpPr/>
          <p:nvPr/>
        </p:nvSpPr>
        <p:spPr>
          <a:xfrm>
            <a:off x="1293000" y="3426800"/>
            <a:ext cx="2090700" cy="996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D7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63500" dir="5400000" dist="230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i="0" lang="nl" sz="2000" u="none">
                <a:solidFill>
                  <a:srgbClr val="000000"/>
                </a:solidFill>
                <a:latin typeface="Syne"/>
                <a:ea typeface="Syne"/>
                <a:cs typeface="Syne"/>
                <a:sym typeface="Syne"/>
              </a:rPr>
              <a:t>Links</a:t>
            </a:r>
            <a:r>
              <a:rPr lang="nl" sz="2000">
                <a:solidFill>
                  <a:srgbClr val="000000"/>
                </a:solidFill>
                <a:latin typeface="Syne"/>
                <a:ea typeface="Syne"/>
                <a:cs typeface="Syne"/>
                <a:sym typeface="Syne"/>
              </a:rPr>
              <a:t> / </a:t>
            </a:r>
            <a:r>
              <a:rPr i="0" lang="nl" sz="2000" u="none">
                <a:solidFill>
                  <a:srgbClr val="000000"/>
                </a:solidFill>
                <a:latin typeface="Syne"/>
                <a:ea typeface="Syne"/>
                <a:cs typeface="Syne"/>
                <a:sym typeface="Syne"/>
              </a:rPr>
              <a:t>Autoriteit</a:t>
            </a:r>
            <a:endParaRPr sz="2000">
              <a:latin typeface="Syne"/>
              <a:ea typeface="Syne"/>
              <a:cs typeface="Syne"/>
              <a:sym typeface="Syne"/>
            </a:endParaRPr>
          </a:p>
        </p:txBody>
      </p:sp>
      <p:sp>
        <p:nvSpPr>
          <p:cNvPr id="189" name="Google Shape;189;p26"/>
          <p:cNvSpPr/>
          <p:nvPr/>
        </p:nvSpPr>
        <p:spPr>
          <a:xfrm>
            <a:off x="5242862" y="3351190"/>
            <a:ext cx="1935300" cy="9954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D7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63500" dir="5400000" dist="230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i="0" lang="nl" sz="2000" u="none">
                <a:solidFill>
                  <a:srgbClr val="000000"/>
                </a:solidFill>
                <a:latin typeface="Syne"/>
                <a:ea typeface="Syne"/>
                <a:cs typeface="Syne"/>
                <a:sym typeface="Syne"/>
              </a:rPr>
              <a:t>Techniek</a:t>
            </a:r>
            <a:endParaRPr sz="2000">
              <a:latin typeface="Syne"/>
              <a:ea typeface="Syne"/>
              <a:cs typeface="Syne"/>
              <a:sym typeface="Syne"/>
            </a:endParaRPr>
          </a:p>
        </p:txBody>
      </p:sp>
      <p:sp>
        <p:nvSpPr>
          <p:cNvPr id="190" name="Google Shape;190;p26"/>
          <p:cNvSpPr/>
          <p:nvPr/>
        </p:nvSpPr>
        <p:spPr>
          <a:xfrm>
            <a:off x="2024850" y="3155788"/>
            <a:ext cx="627000" cy="402300"/>
          </a:xfrm>
          <a:prstGeom prst="ellipse">
            <a:avLst/>
          </a:prstGeom>
          <a:solidFill>
            <a:srgbClr val="0000D7"/>
          </a:solidFill>
          <a:ln cap="flat" cmpd="sng" w="9525">
            <a:solidFill>
              <a:srgbClr val="0000D7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63500" dir="5400000" dist="230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nl" sz="24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0" lang="nl" sz="2400" u="none">
                <a:solidFill>
                  <a:srgbClr val="FFFFFF"/>
                </a:solidFill>
                <a:latin typeface="Syne"/>
                <a:ea typeface="Syne"/>
                <a:cs typeface="Syne"/>
                <a:sym typeface="Syne"/>
              </a:rPr>
              <a:t>3</a:t>
            </a:r>
            <a:endParaRPr>
              <a:latin typeface="Syne"/>
              <a:ea typeface="Syne"/>
              <a:cs typeface="Syne"/>
              <a:sym typeface="Syne"/>
            </a:endParaRPr>
          </a:p>
        </p:txBody>
      </p:sp>
      <p:sp>
        <p:nvSpPr>
          <p:cNvPr id="191" name="Google Shape;191;p26"/>
          <p:cNvSpPr/>
          <p:nvPr/>
        </p:nvSpPr>
        <p:spPr>
          <a:xfrm>
            <a:off x="5897000" y="3155650"/>
            <a:ext cx="627000" cy="402600"/>
          </a:xfrm>
          <a:prstGeom prst="ellipse">
            <a:avLst/>
          </a:prstGeom>
          <a:solidFill>
            <a:srgbClr val="0000D7"/>
          </a:solidFill>
          <a:ln cap="flat" cmpd="sng" w="9525">
            <a:solidFill>
              <a:srgbClr val="0000D7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63500" dir="5400000" dist="230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nl" sz="24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0" lang="nl" sz="2400" u="none">
                <a:solidFill>
                  <a:srgbClr val="FFFFFF"/>
                </a:solidFill>
                <a:latin typeface="Syne"/>
                <a:ea typeface="Syne"/>
                <a:cs typeface="Syne"/>
                <a:sym typeface="Syne"/>
              </a:rPr>
              <a:t>2</a:t>
            </a:r>
            <a:endParaRPr>
              <a:latin typeface="Syne"/>
              <a:ea typeface="Syne"/>
              <a:cs typeface="Syne"/>
              <a:sym typeface="Syne"/>
            </a:endParaRPr>
          </a:p>
        </p:txBody>
      </p:sp>
      <p:sp>
        <p:nvSpPr>
          <p:cNvPr id="192" name="Google Shape;192;p26"/>
          <p:cNvSpPr/>
          <p:nvPr/>
        </p:nvSpPr>
        <p:spPr>
          <a:xfrm>
            <a:off x="3953700" y="1014909"/>
            <a:ext cx="627000" cy="402300"/>
          </a:xfrm>
          <a:prstGeom prst="ellipse">
            <a:avLst/>
          </a:prstGeom>
          <a:solidFill>
            <a:srgbClr val="0000D7"/>
          </a:solidFill>
          <a:ln cap="flat" cmpd="sng" w="9525">
            <a:solidFill>
              <a:srgbClr val="0000D7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63500" dir="5400000" dist="230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nl" sz="24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0" lang="nl" sz="2400" u="none">
                <a:solidFill>
                  <a:srgbClr val="FFFFFF"/>
                </a:solidFill>
                <a:latin typeface="Syne"/>
                <a:ea typeface="Syne"/>
                <a:cs typeface="Syne"/>
                <a:sym typeface="Syne"/>
              </a:rPr>
              <a:t>1</a:t>
            </a:r>
            <a:endParaRPr>
              <a:latin typeface="Syne"/>
              <a:ea typeface="Syne"/>
              <a:cs typeface="Syne"/>
              <a:sym typeface="Syne"/>
            </a:endParaRPr>
          </a:p>
        </p:txBody>
      </p:sp>
      <p:pic>
        <p:nvPicPr>
          <p:cNvPr id="193" name="Google Shape;193;p26"/>
          <p:cNvPicPr preferRelativeResize="0"/>
          <p:nvPr/>
        </p:nvPicPr>
        <p:blipFill rotWithShape="1">
          <a:blip r:embed="rId3">
            <a:alphaModFix/>
          </a:blip>
          <a:srcRect b="41853" l="63538" r="0" t="14581"/>
          <a:stretch/>
        </p:blipFill>
        <p:spPr>
          <a:xfrm>
            <a:off x="3306749" y="2134200"/>
            <a:ext cx="2193749" cy="147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/>
          <p:nvPr>
            <p:ph type="ctrTitle"/>
          </p:nvPr>
        </p:nvSpPr>
        <p:spPr>
          <a:xfrm>
            <a:off x="846925" y="249000"/>
            <a:ext cx="5201100" cy="30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Campagne&gt;</a:t>
            </a:r>
            <a:endParaRPr/>
          </a:p>
        </p:txBody>
      </p:sp>
      <p:sp>
        <p:nvSpPr>
          <p:cNvPr id="199" name="Google Shape;199;p27"/>
          <p:cNvSpPr txBox="1"/>
          <p:nvPr>
            <p:ph idx="2" type="ctrTitle"/>
          </p:nvPr>
        </p:nvSpPr>
        <p:spPr>
          <a:xfrm>
            <a:off x="846925" y="338650"/>
            <a:ext cx="8270100" cy="55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SEO AANPAK &gt; STAPPENPLAN</a:t>
            </a:r>
            <a:endParaRPr/>
          </a:p>
        </p:txBody>
      </p:sp>
      <p:sp>
        <p:nvSpPr>
          <p:cNvPr id="200" name="Google Shape;200;p27"/>
          <p:cNvSpPr/>
          <p:nvPr/>
        </p:nvSpPr>
        <p:spPr>
          <a:xfrm>
            <a:off x="123050" y="338650"/>
            <a:ext cx="593400" cy="509400"/>
          </a:xfrm>
          <a:prstGeom prst="ellipse">
            <a:avLst/>
          </a:prstGeom>
          <a:solidFill>
            <a:srgbClr val="FF575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>
                <a:solidFill>
                  <a:srgbClr val="FFFFFF"/>
                </a:solidFill>
                <a:latin typeface="Syne"/>
                <a:ea typeface="Syne"/>
                <a:cs typeface="Syne"/>
                <a:sym typeface="Syne"/>
              </a:rPr>
              <a:t>2.</a:t>
            </a:r>
            <a:endParaRPr sz="1600">
              <a:solidFill>
                <a:srgbClr val="FFFFFF"/>
              </a:solidFill>
              <a:latin typeface="Syne"/>
              <a:ea typeface="Syne"/>
              <a:cs typeface="Syne"/>
              <a:sym typeface="Syne"/>
            </a:endParaRPr>
          </a:p>
        </p:txBody>
      </p:sp>
      <p:grpSp>
        <p:nvGrpSpPr>
          <p:cNvPr id="201" name="Google Shape;201;p27"/>
          <p:cNvGrpSpPr/>
          <p:nvPr/>
        </p:nvGrpSpPr>
        <p:grpSpPr>
          <a:xfrm>
            <a:off x="991337" y="983538"/>
            <a:ext cx="6399350" cy="4061259"/>
            <a:chOff x="1372337" y="678738"/>
            <a:chExt cx="6399350" cy="4061259"/>
          </a:xfrm>
        </p:grpSpPr>
        <p:sp>
          <p:nvSpPr>
            <p:cNvPr id="202" name="Google Shape;202;p27"/>
            <p:cNvSpPr/>
            <p:nvPr/>
          </p:nvSpPr>
          <p:spPr>
            <a:xfrm>
              <a:off x="2453425" y="1171656"/>
              <a:ext cx="4484700" cy="3232500"/>
            </a:xfrm>
            <a:prstGeom prst="ellipse">
              <a:avLst/>
            </a:prstGeom>
            <a:noFill/>
            <a:ln cap="flat" cmpd="sng" w="9525">
              <a:solidFill>
                <a:srgbClr val="0000D7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dir="5400000" dist="23000">
                <a:srgbClr val="808080">
                  <a:alpha val="3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7"/>
            <p:cNvSpPr/>
            <p:nvPr/>
          </p:nvSpPr>
          <p:spPr>
            <a:xfrm>
              <a:off x="3655162" y="827565"/>
              <a:ext cx="1936800" cy="9954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D7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dir="5400000" dist="23000">
                <a:srgbClr val="808080">
                  <a:alpha val="3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Calibri"/>
                <a:buNone/>
              </a:pPr>
              <a:r>
                <a:rPr i="0" lang="nl" sz="1200" u="none">
                  <a:solidFill>
                    <a:srgbClr val="000000"/>
                  </a:solidFill>
                  <a:latin typeface="Syne"/>
                  <a:ea typeface="Syne"/>
                  <a:cs typeface="Syne"/>
                  <a:sym typeface="Syne"/>
                </a:rPr>
                <a:t> Website &amp; concurrentie  analyse </a:t>
              </a:r>
              <a:endParaRPr sz="1200">
                <a:latin typeface="Syne"/>
                <a:ea typeface="Syne"/>
                <a:cs typeface="Syne"/>
                <a:sym typeface="Syne"/>
              </a:endParaRPr>
            </a:p>
          </p:txBody>
        </p:sp>
        <p:sp>
          <p:nvSpPr>
            <p:cNvPr id="204" name="Google Shape;204;p27"/>
            <p:cNvSpPr/>
            <p:nvPr/>
          </p:nvSpPr>
          <p:spPr>
            <a:xfrm>
              <a:off x="5836387" y="1535988"/>
              <a:ext cx="1935300" cy="9966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D7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dir="5400000" dist="23000">
                <a:srgbClr val="808080">
                  <a:alpha val="3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Calibri"/>
                <a:buNone/>
              </a:pPr>
              <a:r>
                <a:rPr i="0" lang="nl" sz="1200" u="none">
                  <a:solidFill>
                    <a:srgbClr val="000000"/>
                  </a:solidFill>
                  <a:latin typeface="Syne"/>
                  <a:ea typeface="Syne"/>
                  <a:cs typeface="Syne"/>
                  <a:sym typeface="Syne"/>
                </a:rPr>
                <a:t> Zoekwoorden</a:t>
              </a:r>
              <a:endParaRPr sz="1200">
                <a:latin typeface="Syne"/>
                <a:ea typeface="Syne"/>
                <a:cs typeface="Syne"/>
                <a:sym typeface="Syne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Calibri"/>
                <a:buNone/>
              </a:pPr>
              <a:r>
                <a:rPr i="0" lang="nl" sz="1200" u="none">
                  <a:solidFill>
                    <a:srgbClr val="000000"/>
                  </a:solidFill>
                  <a:latin typeface="Syne"/>
                  <a:ea typeface="Syne"/>
                  <a:cs typeface="Syne"/>
                  <a:sym typeface="Syne"/>
                </a:rPr>
                <a:t>onderzoek</a:t>
              </a:r>
              <a:endParaRPr sz="1200">
                <a:latin typeface="Syne"/>
                <a:ea typeface="Syne"/>
                <a:cs typeface="Syne"/>
                <a:sym typeface="Syne"/>
              </a:endParaRPr>
            </a:p>
          </p:txBody>
        </p:sp>
        <p:sp>
          <p:nvSpPr>
            <p:cNvPr id="205" name="Google Shape;205;p27"/>
            <p:cNvSpPr/>
            <p:nvPr/>
          </p:nvSpPr>
          <p:spPr>
            <a:xfrm>
              <a:off x="5836387" y="2901634"/>
              <a:ext cx="1935300" cy="9954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D7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dir="5400000" dist="23000">
                <a:srgbClr val="808080">
                  <a:alpha val="3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Calibri"/>
                <a:buNone/>
              </a:pPr>
              <a:r>
                <a:rPr lang="nl" sz="1200">
                  <a:solidFill>
                    <a:srgbClr val="000000"/>
                  </a:solidFill>
                  <a:latin typeface="Syne"/>
                  <a:ea typeface="Syne"/>
                  <a:cs typeface="Syne"/>
                  <a:sym typeface="Syne"/>
                </a:rPr>
                <a:t>Teksten SEO proof schrijven</a:t>
              </a:r>
              <a:r>
                <a:rPr i="0" lang="nl" sz="1200" u="none">
                  <a:solidFill>
                    <a:srgbClr val="000000"/>
                  </a:solidFill>
                  <a:latin typeface="Syne"/>
                  <a:ea typeface="Syne"/>
                  <a:cs typeface="Syne"/>
                  <a:sym typeface="Syne"/>
                </a:rPr>
                <a:t> </a:t>
              </a:r>
              <a:endParaRPr sz="1200">
                <a:latin typeface="Syne"/>
                <a:ea typeface="Syne"/>
                <a:cs typeface="Syne"/>
                <a:sym typeface="Syne"/>
              </a:endParaRPr>
            </a:p>
          </p:txBody>
        </p:sp>
        <p:sp>
          <p:nvSpPr>
            <p:cNvPr id="206" name="Google Shape;206;p27"/>
            <p:cNvSpPr/>
            <p:nvPr/>
          </p:nvSpPr>
          <p:spPr>
            <a:xfrm>
              <a:off x="3655162" y="3744597"/>
              <a:ext cx="1936800" cy="9954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D7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dir="5400000" dist="23000">
                <a:srgbClr val="808080">
                  <a:alpha val="3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Calibri"/>
                <a:buNone/>
              </a:pPr>
              <a:r>
                <a:rPr lang="nl" sz="1200">
                  <a:solidFill>
                    <a:srgbClr val="000000"/>
                  </a:solidFill>
                  <a:latin typeface="Syne"/>
                  <a:ea typeface="Syne"/>
                  <a:cs typeface="Syne"/>
                  <a:sym typeface="Syne"/>
                </a:rPr>
                <a:t>Techniek optimalisatie</a:t>
              </a:r>
              <a:endParaRPr sz="1200">
                <a:latin typeface="Syne"/>
                <a:ea typeface="Syne"/>
                <a:cs typeface="Syne"/>
                <a:sym typeface="Syne"/>
              </a:endParaRPr>
            </a:p>
          </p:txBody>
        </p:sp>
        <p:sp>
          <p:nvSpPr>
            <p:cNvPr id="207" name="Google Shape;207;p27"/>
            <p:cNvSpPr/>
            <p:nvPr/>
          </p:nvSpPr>
          <p:spPr>
            <a:xfrm>
              <a:off x="1372337" y="2901634"/>
              <a:ext cx="1936800" cy="9954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D7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dir="5400000" dist="23000">
                <a:srgbClr val="808080">
                  <a:alpha val="3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Calibri"/>
                <a:buNone/>
              </a:pPr>
              <a:r>
                <a:rPr i="0" lang="nl" sz="1200" u="none">
                  <a:solidFill>
                    <a:srgbClr val="000000"/>
                  </a:solidFill>
                  <a:latin typeface="Syne"/>
                  <a:ea typeface="Syne"/>
                  <a:cs typeface="Syne"/>
                  <a:sym typeface="Syne"/>
                </a:rPr>
                <a:t>Linkbuilding &amp; content</a:t>
              </a:r>
              <a:r>
                <a:rPr lang="nl" sz="1200">
                  <a:latin typeface="Syne"/>
                  <a:ea typeface="Syne"/>
                  <a:cs typeface="Syne"/>
                  <a:sym typeface="Syne"/>
                </a:rPr>
                <a:t> </a:t>
              </a:r>
              <a:r>
                <a:rPr i="0" lang="nl" sz="1200" u="none">
                  <a:solidFill>
                    <a:srgbClr val="000000"/>
                  </a:solidFill>
                  <a:latin typeface="Syne"/>
                  <a:ea typeface="Syne"/>
                  <a:cs typeface="Syne"/>
                  <a:sym typeface="Syne"/>
                </a:rPr>
                <a:t>marketing</a:t>
              </a:r>
              <a:endParaRPr sz="1200">
                <a:latin typeface="Syne"/>
                <a:ea typeface="Syne"/>
                <a:cs typeface="Syne"/>
                <a:sym typeface="Syne"/>
              </a:endParaRPr>
            </a:p>
          </p:txBody>
        </p:sp>
        <p:sp>
          <p:nvSpPr>
            <p:cNvPr id="208" name="Google Shape;208;p27"/>
            <p:cNvSpPr/>
            <p:nvPr/>
          </p:nvSpPr>
          <p:spPr>
            <a:xfrm>
              <a:off x="1485050" y="1535988"/>
              <a:ext cx="1935300" cy="9966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D7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dir="5400000" dist="23000">
                <a:srgbClr val="808080">
                  <a:alpha val="3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Calibri"/>
                <a:buNone/>
              </a:pPr>
              <a:r>
                <a:rPr i="0" lang="nl" sz="1200" u="none">
                  <a:solidFill>
                    <a:srgbClr val="000000"/>
                  </a:solidFill>
                  <a:latin typeface="Syne"/>
                  <a:ea typeface="Syne"/>
                  <a:cs typeface="Syne"/>
                  <a:sym typeface="Syne"/>
                </a:rPr>
                <a:t>SEO monitoring</a:t>
              </a:r>
              <a:endParaRPr sz="1200">
                <a:latin typeface="Syne"/>
                <a:ea typeface="Syne"/>
                <a:cs typeface="Syne"/>
                <a:sym typeface="Syne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Calibri"/>
                <a:buNone/>
              </a:pPr>
              <a:r>
                <a:rPr i="0" lang="nl" sz="1200" u="none">
                  <a:solidFill>
                    <a:srgbClr val="000000"/>
                  </a:solidFill>
                  <a:latin typeface="Syne"/>
                  <a:ea typeface="Syne"/>
                  <a:cs typeface="Syne"/>
                  <a:sym typeface="Syne"/>
                </a:rPr>
                <a:t>(rankings &amp; bezoekers)</a:t>
              </a:r>
              <a:endParaRPr sz="1200">
                <a:latin typeface="Syne"/>
                <a:ea typeface="Syne"/>
                <a:cs typeface="Syne"/>
                <a:sym typeface="Syne"/>
              </a:endParaRPr>
            </a:p>
          </p:txBody>
        </p:sp>
        <p:sp>
          <p:nvSpPr>
            <p:cNvPr id="209" name="Google Shape;209;p27"/>
            <p:cNvSpPr/>
            <p:nvPr/>
          </p:nvSpPr>
          <p:spPr>
            <a:xfrm>
              <a:off x="4317150" y="678738"/>
              <a:ext cx="627000" cy="402600"/>
            </a:xfrm>
            <a:prstGeom prst="ellipse">
              <a:avLst/>
            </a:prstGeom>
            <a:solidFill>
              <a:srgbClr val="0000D7"/>
            </a:solidFill>
            <a:ln cap="flat" cmpd="sng" w="9525">
              <a:solidFill>
                <a:srgbClr val="0000D7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dir="5400000" dist="23000">
                <a:srgbClr val="808080">
                  <a:alpha val="3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rPr i="0" lang="nl" sz="2400" u="none">
                  <a:solidFill>
                    <a:srgbClr val="FFFFFF"/>
                  </a:solidFill>
                  <a:latin typeface="Syne"/>
                  <a:ea typeface="Syne"/>
                  <a:cs typeface="Syne"/>
                  <a:sym typeface="Syne"/>
                </a:rPr>
                <a:t> 1</a:t>
              </a:r>
              <a:endParaRPr>
                <a:latin typeface="Syne"/>
                <a:ea typeface="Syne"/>
                <a:cs typeface="Syne"/>
                <a:sym typeface="Syne"/>
              </a:endParaRPr>
            </a:p>
          </p:txBody>
        </p:sp>
        <p:sp>
          <p:nvSpPr>
            <p:cNvPr id="210" name="Google Shape;210;p27"/>
            <p:cNvSpPr/>
            <p:nvPr/>
          </p:nvSpPr>
          <p:spPr>
            <a:xfrm>
              <a:off x="6625375" y="1372871"/>
              <a:ext cx="627000" cy="402600"/>
            </a:xfrm>
            <a:prstGeom prst="ellipse">
              <a:avLst/>
            </a:prstGeom>
            <a:solidFill>
              <a:srgbClr val="0000D7"/>
            </a:solidFill>
            <a:ln cap="flat" cmpd="sng" w="9525">
              <a:solidFill>
                <a:srgbClr val="0000D7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dir="5400000" dist="23000">
                <a:srgbClr val="808080">
                  <a:alpha val="3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rPr i="0" lang="nl" sz="2400" u="none">
                  <a:solidFill>
                    <a:srgbClr val="FFFFFF"/>
                  </a:solidFill>
                  <a:latin typeface="Syne"/>
                  <a:ea typeface="Syne"/>
                  <a:cs typeface="Syne"/>
                  <a:sym typeface="Syne"/>
                </a:rPr>
                <a:t> 2</a:t>
              </a:r>
              <a:endParaRPr>
                <a:latin typeface="Syne"/>
                <a:ea typeface="Syne"/>
                <a:cs typeface="Syne"/>
                <a:sym typeface="Syne"/>
              </a:endParaRPr>
            </a:p>
          </p:txBody>
        </p:sp>
        <p:sp>
          <p:nvSpPr>
            <p:cNvPr id="211" name="Google Shape;211;p27"/>
            <p:cNvSpPr/>
            <p:nvPr/>
          </p:nvSpPr>
          <p:spPr>
            <a:xfrm>
              <a:off x="6625375" y="2700419"/>
              <a:ext cx="627000" cy="402600"/>
            </a:xfrm>
            <a:prstGeom prst="ellipse">
              <a:avLst/>
            </a:prstGeom>
            <a:solidFill>
              <a:srgbClr val="0000D7"/>
            </a:solidFill>
            <a:ln cap="flat" cmpd="sng" w="9525">
              <a:solidFill>
                <a:srgbClr val="0000D7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dir="5400000" dist="23000">
                <a:srgbClr val="808080">
                  <a:alpha val="3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rPr i="0" lang="nl" sz="2400" u="none">
                  <a:solidFill>
                    <a:srgbClr val="FFFFFF"/>
                  </a:solidFill>
                  <a:latin typeface="Syne"/>
                  <a:ea typeface="Syne"/>
                  <a:cs typeface="Syne"/>
                  <a:sym typeface="Syne"/>
                </a:rPr>
                <a:t> 3</a:t>
              </a:r>
              <a:endParaRPr>
                <a:latin typeface="Syne"/>
                <a:ea typeface="Syne"/>
                <a:cs typeface="Syne"/>
                <a:sym typeface="Syne"/>
              </a:endParaRPr>
            </a:p>
          </p:txBody>
        </p:sp>
        <p:sp>
          <p:nvSpPr>
            <p:cNvPr id="212" name="Google Shape;212;p27"/>
            <p:cNvSpPr/>
            <p:nvPr/>
          </p:nvSpPr>
          <p:spPr>
            <a:xfrm>
              <a:off x="4317150" y="3494565"/>
              <a:ext cx="627000" cy="402600"/>
            </a:xfrm>
            <a:prstGeom prst="ellipse">
              <a:avLst/>
            </a:prstGeom>
            <a:solidFill>
              <a:srgbClr val="0000D7"/>
            </a:solidFill>
            <a:ln cap="flat" cmpd="sng" w="9525">
              <a:solidFill>
                <a:srgbClr val="0000D7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dir="5400000" dist="23000">
                <a:srgbClr val="808080">
                  <a:alpha val="3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rPr i="0" lang="nl" sz="2400" u="none">
                  <a:solidFill>
                    <a:srgbClr val="FFFFFF"/>
                  </a:solidFill>
                  <a:latin typeface="Syne"/>
                  <a:ea typeface="Syne"/>
                  <a:cs typeface="Syne"/>
                  <a:sym typeface="Syne"/>
                </a:rPr>
                <a:t> 4</a:t>
              </a:r>
              <a:endParaRPr>
                <a:latin typeface="Syne"/>
                <a:ea typeface="Syne"/>
                <a:cs typeface="Syne"/>
                <a:sym typeface="Syne"/>
              </a:endParaRPr>
            </a:p>
          </p:txBody>
        </p:sp>
        <p:sp>
          <p:nvSpPr>
            <p:cNvPr id="213" name="Google Shape;213;p27"/>
            <p:cNvSpPr/>
            <p:nvPr/>
          </p:nvSpPr>
          <p:spPr>
            <a:xfrm>
              <a:off x="2027975" y="2700419"/>
              <a:ext cx="625500" cy="402600"/>
            </a:xfrm>
            <a:prstGeom prst="ellipse">
              <a:avLst/>
            </a:prstGeom>
            <a:solidFill>
              <a:srgbClr val="0000D7"/>
            </a:solidFill>
            <a:ln cap="flat" cmpd="sng" w="9525">
              <a:solidFill>
                <a:srgbClr val="0000D7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dir="5400000" dist="23000">
                <a:srgbClr val="808080">
                  <a:alpha val="3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rPr i="0" lang="nl" sz="2400" u="none">
                  <a:solidFill>
                    <a:srgbClr val="FFFFFF"/>
                  </a:solidFill>
                  <a:latin typeface="Syne"/>
                  <a:ea typeface="Syne"/>
                  <a:cs typeface="Syne"/>
                  <a:sym typeface="Syne"/>
                </a:rPr>
                <a:t> 5</a:t>
              </a:r>
              <a:endParaRPr>
                <a:latin typeface="Syne"/>
                <a:ea typeface="Syne"/>
                <a:cs typeface="Syne"/>
                <a:sym typeface="Syne"/>
              </a:endParaRPr>
            </a:p>
          </p:txBody>
        </p:sp>
        <p:sp>
          <p:nvSpPr>
            <p:cNvPr id="214" name="Google Shape;214;p27"/>
            <p:cNvSpPr/>
            <p:nvPr/>
          </p:nvSpPr>
          <p:spPr>
            <a:xfrm>
              <a:off x="2132487" y="1247803"/>
              <a:ext cx="627000" cy="402600"/>
            </a:xfrm>
            <a:prstGeom prst="ellipse">
              <a:avLst/>
            </a:prstGeom>
            <a:solidFill>
              <a:srgbClr val="0000D7"/>
            </a:solidFill>
            <a:ln cap="flat" cmpd="sng" w="9525">
              <a:solidFill>
                <a:srgbClr val="0000D7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dir="5400000" dist="23000">
                <a:srgbClr val="808080">
                  <a:alpha val="3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rPr i="0" lang="nl" sz="2400" u="none">
                  <a:solidFill>
                    <a:srgbClr val="FFFFFF"/>
                  </a:solidFill>
                  <a:latin typeface="Syne"/>
                  <a:ea typeface="Syne"/>
                  <a:cs typeface="Syne"/>
                  <a:sym typeface="Syne"/>
                </a:rPr>
                <a:t> 6</a:t>
              </a:r>
              <a:endParaRPr>
                <a:latin typeface="Syne"/>
                <a:ea typeface="Syne"/>
                <a:cs typeface="Syne"/>
                <a:sym typeface="Syne"/>
              </a:endParaRPr>
            </a:p>
          </p:txBody>
        </p:sp>
      </p:grpSp>
      <p:pic>
        <p:nvPicPr>
          <p:cNvPr id="215" name="Google Shape;215;p27"/>
          <p:cNvPicPr preferRelativeResize="0"/>
          <p:nvPr/>
        </p:nvPicPr>
        <p:blipFill rotWithShape="1">
          <a:blip r:embed="rId3">
            <a:alphaModFix/>
          </a:blip>
          <a:srcRect b="41853" l="63538" r="0" t="14581"/>
          <a:stretch/>
        </p:blipFill>
        <p:spPr>
          <a:xfrm>
            <a:off x="3306749" y="2134200"/>
            <a:ext cx="2193749" cy="147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8"/>
          <p:cNvSpPr txBox="1"/>
          <p:nvPr>
            <p:ph type="ctrTitle"/>
          </p:nvPr>
        </p:nvSpPr>
        <p:spPr>
          <a:xfrm>
            <a:off x="846925" y="249000"/>
            <a:ext cx="5201100" cy="30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Campagne&gt;</a:t>
            </a:r>
            <a:endParaRPr/>
          </a:p>
        </p:txBody>
      </p:sp>
      <p:sp>
        <p:nvSpPr>
          <p:cNvPr id="221" name="Google Shape;221;p28"/>
          <p:cNvSpPr txBox="1"/>
          <p:nvPr>
            <p:ph idx="2" type="ctrTitle"/>
          </p:nvPr>
        </p:nvSpPr>
        <p:spPr>
          <a:xfrm>
            <a:off x="846925" y="338650"/>
            <a:ext cx="8270100" cy="55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SEO AANPAK &gt; FASES</a:t>
            </a:r>
            <a:endParaRPr/>
          </a:p>
        </p:txBody>
      </p:sp>
      <p:sp>
        <p:nvSpPr>
          <p:cNvPr id="222" name="Google Shape;222;p28"/>
          <p:cNvSpPr/>
          <p:nvPr/>
        </p:nvSpPr>
        <p:spPr>
          <a:xfrm>
            <a:off x="123050" y="338650"/>
            <a:ext cx="593400" cy="509400"/>
          </a:xfrm>
          <a:prstGeom prst="ellipse">
            <a:avLst/>
          </a:prstGeom>
          <a:solidFill>
            <a:srgbClr val="FF575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>
                <a:solidFill>
                  <a:srgbClr val="FFFFFF"/>
                </a:solidFill>
                <a:latin typeface="Syne"/>
                <a:ea typeface="Syne"/>
                <a:cs typeface="Syne"/>
                <a:sym typeface="Syne"/>
              </a:rPr>
              <a:t>3.</a:t>
            </a:r>
            <a:endParaRPr sz="1600">
              <a:solidFill>
                <a:srgbClr val="FFFFFF"/>
              </a:solidFill>
              <a:latin typeface="Syne"/>
              <a:ea typeface="Syne"/>
              <a:cs typeface="Syne"/>
              <a:sym typeface="Syne"/>
            </a:endParaRPr>
          </a:p>
        </p:txBody>
      </p:sp>
      <p:sp>
        <p:nvSpPr>
          <p:cNvPr id="223" name="Google Shape;223;p28"/>
          <p:cNvSpPr/>
          <p:nvPr/>
        </p:nvSpPr>
        <p:spPr>
          <a:xfrm>
            <a:off x="435575" y="2495923"/>
            <a:ext cx="2687700" cy="1131900"/>
          </a:xfrm>
          <a:prstGeom prst="rect">
            <a:avLst/>
          </a:prstGeom>
          <a:solidFill>
            <a:srgbClr val="000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8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#2 </a:t>
            </a:r>
            <a:endParaRPr b="1" sz="18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8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Start fase</a:t>
            </a:r>
            <a:endParaRPr b="1" sz="18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24" name="Google Shape;224;p28"/>
          <p:cNvSpPr/>
          <p:nvPr/>
        </p:nvSpPr>
        <p:spPr>
          <a:xfrm>
            <a:off x="3540225" y="2495925"/>
            <a:ext cx="4735800" cy="1131900"/>
          </a:xfrm>
          <a:prstGeom prst="rect">
            <a:avLst/>
          </a:prstGeom>
          <a:solidFill>
            <a:srgbClr val="F5F4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yne"/>
              <a:buChar char="●"/>
            </a:pPr>
            <a:r>
              <a:rPr lang="nl">
                <a:latin typeface="Syne"/>
                <a:ea typeface="Syne"/>
                <a:cs typeface="Syne"/>
                <a:sym typeface="Syne"/>
              </a:rPr>
              <a:t>Techniek audit &gt; optimalisatie doorvoeren</a:t>
            </a:r>
            <a:endParaRPr>
              <a:latin typeface="Syne"/>
              <a:ea typeface="Syne"/>
              <a:cs typeface="Syne"/>
              <a:sym typeface="Syn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Syne"/>
              <a:buChar char="●"/>
            </a:pPr>
            <a:r>
              <a:rPr lang="nl">
                <a:latin typeface="Syne"/>
                <a:ea typeface="Syne"/>
                <a:cs typeface="Syne"/>
                <a:sym typeface="Syne"/>
              </a:rPr>
              <a:t>Content optimalisatie</a:t>
            </a:r>
            <a:endParaRPr>
              <a:latin typeface="Syne"/>
              <a:ea typeface="Syne"/>
              <a:cs typeface="Syne"/>
              <a:sym typeface="Syn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yne"/>
              <a:buChar char="●"/>
            </a:pPr>
            <a:r>
              <a:rPr lang="nl">
                <a:solidFill>
                  <a:srgbClr val="000000"/>
                </a:solidFill>
                <a:latin typeface="Syne"/>
                <a:ea typeface="Syne"/>
                <a:cs typeface="Syne"/>
                <a:sym typeface="Syne"/>
              </a:rPr>
              <a:t>Inrichting monitoring tool</a:t>
            </a:r>
            <a:endParaRPr>
              <a:solidFill>
                <a:srgbClr val="000000"/>
              </a:solidFill>
              <a:latin typeface="Syne"/>
              <a:ea typeface="Syne"/>
              <a:cs typeface="Syne"/>
              <a:sym typeface="Syn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yne"/>
              <a:buChar char="●"/>
            </a:pPr>
            <a:r>
              <a:rPr lang="nl">
                <a:latin typeface="Syne"/>
                <a:ea typeface="Syne"/>
                <a:cs typeface="Syne"/>
                <a:sym typeface="Syne"/>
              </a:rPr>
              <a:t>SEO s</a:t>
            </a:r>
            <a:r>
              <a:rPr lang="nl">
                <a:latin typeface="Syne"/>
                <a:ea typeface="Syne"/>
                <a:cs typeface="Syne"/>
                <a:sym typeface="Syne"/>
              </a:rPr>
              <a:t>tappenplan uitwerken</a:t>
            </a:r>
            <a:endParaRPr>
              <a:solidFill>
                <a:srgbClr val="000000"/>
              </a:solidFill>
              <a:latin typeface="Syne"/>
              <a:ea typeface="Syne"/>
              <a:cs typeface="Syne"/>
              <a:sym typeface="Syne"/>
            </a:endParaRPr>
          </a:p>
        </p:txBody>
      </p:sp>
      <p:sp>
        <p:nvSpPr>
          <p:cNvPr id="225" name="Google Shape;225;p28"/>
          <p:cNvSpPr/>
          <p:nvPr/>
        </p:nvSpPr>
        <p:spPr>
          <a:xfrm>
            <a:off x="435575" y="3841500"/>
            <a:ext cx="2687700" cy="1131900"/>
          </a:xfrm>
          <a:prstGeom prst="rect">
            <a:avLst/>
          </a:prstGeom>
          <a:solidFill>
            <a:srgbClr val="000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8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#3 </a:t>
            </a:r>
            <a:endParaRPr b="1" sz="18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8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     Optimalisatie</a:t>
            </a:r>
            <a:endParaRPr b="1" sz="18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26" name="Google Shape;226;p28"/>
          <p:cNvSpPr/>
          <p:nvPr/>
        </p:nvSpPr>
        <p:spPr>
          <a:xfrm>
            <a:off x="3540225" y="3841500"/>
            <a:ext cx="4735800" cy="1131900"/>
          </a:xfrm>
          <a:prstGeom prst="rect">
            <a:avLst/>
          </a:prstGeom>
          <a:solidFill>
            <a:srgbClr val="F5F4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yne"/>
              <a:buChar char="●"/>
            </a:pPr>
            <a:r>
              <a:rPr lang="nl">
                <a:latin typeface="Syne"/>
                <a:ea typeface="Syne"/>
                <a:cs typeface="Syne"/>
                <a:sym typeface="Syne"/>
              </a:rPr>
              <a:t>Wekelijks/maandelijks overleg &amp; voortgang</a:t>
            </a:r>
            <a:endParaRPr>
              <a:latin typeface="Syne"/>
              <a:ea typeface="Syne"/>
              <a:cs typeface="Syne"/>
              <a:sym typeface="Syn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yne"/>
              <a:buChar char="●"/>
            </a:pPr>
            <a:r>
              <a:rPr lang="nl">
                <a:solidFill>
                  <a:srgbClr val="000000"/>
                </a:solidFill>
                <a:latin typeface="Syne"/>
                <a:ea typeface="Syne"/>
                <a:cs typeface="Syne"/>
                <a:sym typeface="Syne"/>
              </a:rPr>
              <a:t>Uitbreidingen met content tbv SEO</a:t>
            </a:r>
            <a:endParaRPr>
              <a:solidFill>
                <a:srgbClr val="000000"/>
              </a:solidFill>
              <a:latin typeface="Syne"/>
              <a:ea typeface="Syne"/>
              <a:cs typeface="Syne"/>
              <a:sym typeface="Syn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yne"/>
              <a:buChar char="●"/>
            </a:pPr>
            <a:r>
              <a:rPr lang="nl">
                <a:solidFill>
                  <a:srgbClr val="000000"/>
                </a:solidFill>
                <a:latin typeface="Syne"/>
                <a:ea typeface="Syne"/>
                <a:cs typeface="Syne"/>
                <a:sym typeface="Syne"/>
              </a:rPr>
              <a:t>Inzichten uit data &amp; rappor</a:t>
            </a:r>
            <a:r>
              <a:rPr lang="nl">
                <a:latin typeface="Syne"/>
                <a:ea typeface="Syne"/>
                <a:cs typeface="Syne"/>
                <a:sym typeface="Syne"/>
              </a:rPr>
              <a:t>tages</a:t>
            </a:r>
            <a:endParaRPr>
              <a:solidFill>
                <a:srgbClr val="000000"/>
              </a:solidFill>
              <a:latin typeface="Syne"/>
              <a:ea typeface="Syne"/>
              <a:cs typeface="Syne"/>
              <a:sym typeface="Syn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yne"/>
              <a:buChar char="●"/>
            </a:pPr>
            <a:r>
              <a:rPr lang="nl">
                <a:latin typeface="Syne"/>
                <a:ea typeface="Syne"/>
                <a:cs typeface="Syne"/>
                <a:sym typeface="Syne"/>
              </a:rPr>
              <a:t>L</a:t>
            </a:r>
            <a:r>
              <a:rPr lang="nl">
                <a:solidFill>
                  <a:srgbClr val="000000"/>
                </a:solidFill>
                <a:latin typeface="Syne"/>
                <a:ea typeface="Syne"/>
                <a:cs typeface="Syne"/>
                <a:sym typeface="Syne"/>
              </a:rPr>
              <a:t>inkbuilding aanpak uitwer</a:t>
            </a:r>
            <a:r>
              <a:rPr lang="nl">
                <a:latin typeface="Syne"/>
                <a:ea typeface="Syne"/>
                <a:cs typeface="Syne"/>
                <a:sym typeface="Syne"/>
              </a:rPr>
              <a:t>ken</a:t>
            </a:r>
            <a:endParaRPr>
              <a:solidFill>
                <a:srgbClr val="000000"/>
              </a:solidFill>
              <a:latin typeface="Syne"/>
              <a:ea typeface="Syne"/>
              <a:cs typeface="Syne"/>
              <a:sym typeface="Syne"/>
            </a:endParaRPr>
          </a:p>
        </p:txBody>
      </p:sp>
      <p:sp>
        <p:nvSpPr>
          <p:cNvPr id="227" name="Google Shape;227;p28"/>
          <p:cNvSpPr/>
          <p:nvPr/>
        </p:nvSpPr>
        <p:spPr>
          <a:xfrm>
            <a:off x="435575" y="1150348"/>
            <a:ext cx="2687700" cy="1131900"/>
          </a:xfrm>
          <a:prstGeom prst="rect">
            <a:avLst/>
          </a:prstGeom>
          <a:solidFill>
            <a:srgbClr val="000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nl" sz="18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#1 </a:t>
            </a:r>
            <a:endParaRPr b="1" sz="18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nl" sz="18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SEO basis</a:t>
            </a:r>
            <a:endParaRPr b="1" sz="18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28" name="Google Shape;228;p28"/>
          <p:cNvSpPr/>
          <p:nvPr/>
        </p:nvSpPr>
        <p:spPr>
          <a:xfrm>
            <a:off x="3540225" y="1150350"/>
            <a:ext cx="4735800" cy="1131900"/>
          </a:xfrm>
          <a:prstGeom prst="rect">
            <a:avLst/>
          </a:prstGeom>
          <a:solidFill>
            <a:srgbClr val="F5F4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yne"/>
              <a:buChar char="●"/>
            </a:pPr>
            <a:r>
              <a:rPr lang="nl">
                <a:latin typeface="Syne"/>
                <a:ea typeface="Syne"/>
                <a:cs typeface="Syne"/>
                <a:sym typeface="Syne"/>
              </a:rPr>
              <a:t>Strategie &amp; aanpak (welke doelstellingen?)</a:t>
            </a:r>
            <a:endParaRPr>
              <a:latin typeface="Syne"/>
              <a:ea typeface="Syne"/>
              <a:cs typeface="Syne"/>
              <a:sym typeface="Syn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yne"/>
              <a:buChar char="●"/>
            </a:pPr>
            <a:r>
              <a:rPr lang="nl">
                <a:solidFill>
                  <a:srgbClr val="000000"/>
                </a:solidFill>
                <a:latin typeface="Syne"/>
                <a:ea typeface="Syne"/>
                <a:cs typeface="Syne"/>
                <a:sym typeface="Syne"/>
              </a:rPr>
              <a:t>Zoekwoordenonderzoek</a:t>
            </a:r>
            <a:endParaRPr>
              <a:latin typeface="Syne"/>
              <a:ea typeface="Syne"/>
              <a:cs typeface="Syne"/>
              <a:sym typeface="Syn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Syne"/>
              <a:buChar char="●"/>
            </a:pPr>
            <a:r>
              <a:rPr lang="nl">
                <a:latin typeface="Syne"/>
                <a:ea typeface="Syne"/>
                <a:cs typeface="Syne"/>
                <a:sym typeface="Syne"/>
              </a:rPr>
              <a:t>Scan: analyse &amp; nulmeting (waar sta je nu?)</a:t>
            </a:r>
            <a:endParaRPr>
              <a:latin typeface="Syne"/>
              <a:ea typeface="Syne"/>
              <a:cs typeface="Syne"/>
              <a:sym typeface="Syn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yne"/>
              <a:buChar char="●"/>
            </a:pPr>
            <a:r>
              <a:rPr lang="nl">
                <a:solidFill>
                  <a:srgbClr val="000000"/>
                </a:solidFill>
                <a:latin typeface="Syne"/>
                <a:ea typeface="Syne"/>
                <a:cs typeface="Syne"/>
                <a:sym typeface="Syne"/>
              </a:rPr>
              <a:t>Bepalen quick-wins</a:t>
            </a:r>
            <a:endParaRPr>
              <a:solidFill>
                <a:srgbClr val="000000"/>
              </a:solidFill>
              <a:latin typeface="Syne"/>
              <a:ea typeface="Syne"/>
              <a:cs typeface="Syne"/>
              <a:sym typeface="Syn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 txBox="1"/>
          <p:nvPr>
            <p:ph type="ctrTitle"/>
          </p:nvPr>
        </p:nvSpPr>
        <p:spPr>
          <a:xfrm>
            <a:off x="846925" y="249000"/>
            <a:ext cx="5201100" cy="30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Campagne&gt;</a:t>
            </a:r>
            <a:endParaRPr/>
          </a:p>
        </p:txBody>
      </p:sp>
      <p:sp>
        <p:nvSpPr>
          <p:cNvPr id="234" name="Google Shape;234;p29"/>
          <p:cNvSpPr txBox="1"/>
          <p:nvPr>
            <p:ph idx="2" type="ctrTitle"/>
          </p:nvPr>
        </p:nvSpPr>
        <p:spPr>
          <a:xfrm>
            <a:off x="846925" y="338650"/>
            <a:ext cx="8270100" cy="55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SEO AANPAK &gt; TOOLING</a:t>
            </a:r>
            <a:endParaRPr/>
          </a:p>
        </p:txBody>
      </p:sp>
      <p:sp>
        <p:nvSpPr>
          <p:cNvPr id="235" name="Google Shape;235;p29"/>
          <p:cNvSpPr/>
          <p:nvPr/>
        </p:nvSpPr>
        <p:spPr>
          <a:xfrm>
            <a:off x="123050" y="338650"/>
            <a:ext cx="593400" cy="509400"/>
          </a:xfrm>
          <a:prstGeom prst="ellipse">
            <a:avLst/>
          </a:prstGeom>
          <a:solidFill>
            <a:srgbClr val="FF575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>
                <a:solidFill>
                  <a:srgbClr val="FFFFFF"/>
                </a:solidFill>
                <a:latin typeface="Syne"/>
                <a:ea typeface="Syne"/>
                <a:cs typeface="Syne"/>
                <a:sym typeface="Syne"/>
              </a:rPr>
              <a:t>4.</a:t>
            </a:r>
            <a:endParaRPr sz="1600">
              <a:solidFill>
                <a:srgbClr val="FFFFFF"/>
              </a:solidFill>
              <a:latin typeface="Syne"/>
              <a:ea typeface="Syne"/>
              <a:cs typeface="Syne"/>
              <a:sym typeface="Syne"/>
            </a:endParaRPr>
          </a:p>
        </p:txBody>
      </p:sp>
      <p:pic>
        <p:nvPicPr>
          <p:cNvPr id="236" name="Google Shape;23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725" y="2263525"/>
            <a:ext cx="3582425" cy="278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5626" y="161025"/>
            <a:ext cx="4517901" cy="288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08463" y="1605700"/>
            <a:ext cx="4833024" cy="26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 txBox="1"/>
          <p:nvPr>
            <p:ph type="ctrTitle"/>
          </p:nvPr>
        </p:nvSpPr>
        <p:spPr>
          <a:xfrm>
            <a:off x="846925" y="249000"/>
            <a:ext cx="5201100" cy="30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Campagne&gt;</a:t>
            </a:r>
            <a:endParaRPr/>
          </a:p>
        </p:txBody>
      </p:sp>
      <p:sp>
        <p:nvSpPr>
          <p:cNvPr id="244" name="Google Shape;244;p30"/>
          <p:cNvSpPr txBox="1"/>
          <p:nvPr>
            <p:ph idx="2" type="ctrTitle"/>
          </p:nvPr>
        </p:nvSpPr>
        <p:spPr>
          <a:xfrm>
            <a:off x="846925" y="338650"/>
            <a:ext cx="8270100" cy="55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SEO AANPAK &gt; CASES</a:t>
            </a:r>
            <a:endParaRPr/>
          </a:p>
        </p:txBody>
      </p:sp>
      <p:sp>
        <p:nvSpPr>
          <p:cNvPr id="245" name="Google Shape;245;p30"/>
          <p:cNvSpPr/>
          <p:nvPr/>
        </p:nvSpPr>
        <p:spPr>
          <a:xfrm>
            <a:off x="123050" y="338650"/>
            <a:ext cx="593400" cy="509400"/>
          </a:xfrm>
          <a:prstGeom prst="ellipse">
            <a:avLst/>
          </a:prstGeom>
          <a:solidFill>
            <a:srgbClr val="FF575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>
                <a:solidFill>
                  <a:srgbClr val="FFFFFF"/>
                </a:solidFill>
                <a:latin typeface="Syne"/>
                <a:ea typeface="Syne"/>
                <a:cs typeface="Syne"/>
                <a:sym typeface="Syne"/>
              </a:rPr>
              <a:t>5</a:t>
            </a:r>
            <a:r>
              <a:rPr lang="nl" sz="1600">
                <a:solidFill>
                  <a:srgbClr val="FFFFFF"/>
                </a:solidFill>
                <a:latin typeface="Syne"/>
                <a:ea typeface="Syne"/>
                <a:cs typeface="Syne"/>
                <a:sym typeface="Syne"/>
              </a:rPr>
              <a:t>.</a:t>
            </a:r>
            <a:endParaRPr sz="1600">
              <a:solidFill>
                <a:srgbClr val="FFFFFF"/>
              </a:solidFill>
              <a:latin typeface="Syne"/>
              <a:ea typeface="Syne"/>
              <a:cs typeface="Syne"/>
              <a:sym typeface="Syne"/>
            </a:endParaRPr>
          </a:p>
        </p:txBody>
      </p:sp>
      <p:pic>
        <p:nvPicPr>
          <p:cNvPr id="246" name="Google Shape;246;p30" title="Scherm­afbeelding 2025-03-11 om 13.44.5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0575" y="1097825"/>
            <a:ext cx="6279000" cy="3947376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0">
            <a:hlinkClick r:id="rId4"/>
          </p:cNvPr>
          <p:cNvSpPr/>
          <p:nvPr/>
        </p:nvSpPr>
        <p:spPr>
          <a:xfrm flipH="1">
            <a:off x="3016550" y="4686175"/>
            <a:ext cx="2946900" cy="332400"/>
          </a:xfrm>
          <a:prstGeom prst="roundRect">
            <a:avLst>
              <a:gd fmla="val 50000" name="adj"/>
            </a:avLst>
          </a:prstGeom>
          <a:solidFill>
            <a:srgbClr val="EEEEEE"/>
          </a:solidFill>
          <a:ln cap="flat" cmpd="sng" w="19050">
            <a:solidFill>
              <a:srgbClr val="0000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800">
                <a:solidFill>
                  <a:srgbClr val="59595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www.consigo.nl/cases</a:t>
            </a:r>
            <a:endParaRPr sz="1800">
              <a:solidFill>
                <a:srgbClr val="595959"/>
              </a:solidFill>
              <a:latin typeface="Syne"/>
              <a:ea typeface="Syne"/>
              <a:cs typeface="Syne"/>
              <a:sym typeface="Syn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1"/>
          <p:cNvSpPr txBox="1"/>
          <p:nvPr>
            <p:ph type="ctrTitle"/>
          </p:nvPr>
        </p:nvSpPr>
        <p:spPr>
          <a:xfrm>
            <a:off x="846925" y="249000"/>
            <a:ext cx="5201100" cy="30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Optimalisatie&gt;</a:t>
            </a:r>
            <a:endParaRPr/>
          </a:p>
        </p:txBody>
      </p:sp>
      <p:sp>
        <p:nvSpPr>
          <p:cNvPr id="253" name="Google Shape;253;p31"/>
          <p:cNvSpPr txBox="1"/>
          <p:nvPr>
            <p:ph idx="2" type="ctrTitle"/>
          </p:nvPr>
        </p:nvSpPr>
        <p:spPr>
          <a:xfrm>
            <a:off x="846925" y="338650"/>
            <a:ext cx="8270100" cy="55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MARKETING &gt; OPTIMALISATIE AANPAK</a:t>
            </a:r>
            <a:endParaRPr/>
          </a:p>
        </p:txBody>
      </p:sp>
      <p:sp>
        <p:nvSpPr>
          <p:cNvPr id="254" name="Google Shape;254;p31"/>
          <p:cNvSpPr txBox="1"/>
          <p:nvPr/>
        </p:nvSpPr>
        <p:spPr>
          <a:xfrm>
            <a:off x="638400" y="1270625"/>
            <a:ext cx="8505600" cy="4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5" name="Google Shape;255;p31"/>
          <p:cNvSpPr/>
          <p:nvPr/>
        </p:nvSpPr>
        <p:spPr>
          <a:xfrm>
            <a:off x="213075" y="1464725"/>
            <a:ext cx="2444100" cy="3557100"/>
          </a:xfrm>
          <a:prstGeom prst="rect">
            <a:avLst/>
          </a:prstGeom>
          <a:solidFill>
            <a:srgbClr val="F5F4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6" name="Google Shape;256;p31"/>
          <p:cNvSpPr/>
          <p:nvPr/>
        </p:nvSpPr>
        <p:spPr>
          <a:xfrm>
            <a:off x="401125" y="1180288"/>
            <a:ext cx="2062800" cy="572700"/>
          </a:xfrm>
          <a:prstGeom prst="rect">
            <a:avLst/>
          </a:prstGeom>
          <a:solidFill>
            <a:srgbClr val="07074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FFFFFF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rPr>
              <a:t>Kanalen</a:t>
            </a:r>
            <a:endParaRPr sz="1800">
              <a:solidFill>
                <a:srgbClr val="FFFFFF"/>
              </a:solidFill>
              <a:latin typeface="Barlow Condensed ExtraBold"/>
              <a:ea typeface="Barlow Condensed ExtraBold"/>
              <a:cs typeface="Barlow Condensed ExtraBold"/>
              <a:sym typeface="Barlow Condensed ExtraBold"/>
            </a:endParaRPr>
          </a:p>
        </p:txBody>
      </p:sp>
      <p:sp>
        <p:nvSpPr>
          <p:cNvPr id="257" name="Google Shape;257;p31"/>
          <p:cNvSpPr/>
          <p:nvPr/>
        </p:nvSpPr>
        <p:spPr>
          <a:xfrm>
            <a:off x="401125" y="2055775"/>
            <a:ext cx="2062800" cy="572700"/>
          </a:xfrm>
          <a:prstGeom prst="rect">
            <a:avLst/>
          </a:prstGeom>
          <a:solidFill>
            <a:srgbClr val="000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FFFFFF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rPr>
              <a:t>Ads</a:t>
            </a:r>
            <a:endParaRPr sz="1800">
              <a:solidFill>
                <a:srgbClr val="FFFFFF"/>
              </a:solidFill>
              <a:latin typeface="Barlow Condensed ExtraBold"/>
              <a:ea typeface="Barlow Condensed ExtraBold"/>
              <a:cs typeface="Barlow Condensed ExtraBold"/>
              <a:sym typeface="Barlow Condensed ExtraBold"/>
            </a:endParaRPr>
          </a:p>
        </p:txBody>
      </p:sp>
      <p:sp>
        <p:nvSpPr>
          <p:cNvPr id="258" name="Google Shape;258;p31"/>
          <p:cNvSpPr/>
          <p:nvPr/>
        </p:nvSpPr>
        <p:spPr>
          <a:xfrm>
            <a:off x="401125" y="2767400"/>
            <a:ext cx="2062800" cy="572700"/>
          </a:xfrm>
          <a:prstGeom prst="rect">
            <a:avLst/>
          </a:prstGeom>
          <a:solidFill>
            <a:srgbClr val="000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FFFFFF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rPr>
              <a:t>SEO</a:t>
            </a:r>
            <a:endParaRPr sz="1800">
              <a:solidFill>
                <a:srgbClr val="FFFFFF"/>
              </a:solidFill>
              <a:latin typeface="Barlow Condensed ExtraBold"/>
              <a:ea typeface="Barlow Condensed ExtraBold"/>
              <a:cs typeface="Barlow Condensed ExtraBold"/>
              <a:sym typeface="Barlow Condensed ExtraBold"/>
            </a:endParaRPr>
          </a:p>
        </p:txBody>
      </p:sp>
      <p:sp>
        <p:nvSpPr>
          <p:cNvPr id="259" name="Google Shape;259;p31"/>
          <p:cNvSpPr/>
          <p:nvPr/>
        </p:nvSpPr>
        <p:spPr>
          <a:xfrm>
            <a:off x="401125" y="3509725"/>
            <a:ext cx="2062800" cy="572700"/>
          </a:xfrm>
          <a:prstGeom prst="rect">
            <a:avLst/>
          </a:prstGeom>
          <a:solidFill>
            <a:srgbClr val="000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FFFFFF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rPr>
              <a:t>Mail</a:t>
            </a:r>
            <a:endParaRPr sz="1800">
              <a:solidFill>
                <a:srgbClr val="FFFFFF"/>
              </a:solidFill>
              <a:latin typeface="Barlow Condensed ExtraBold"/>
              <a:ea typeface="Barlow Condensed ExtraBold"/>
              <a:cs typeface="Barlow Condensed ExtraBold"/>
              <a:sym typeface="Barlow Condensed ExtraBold"/>
            </a:endParaRPr>
          </a:p>
        </p:txBody>
      </p:sp>
      <p:sp>
        <p:nvSpPr>
          <p:cNvPr id="260" name="Google Shape;260;p31"/>
          <p:cNvSpPr/>
          <p:nvPr/>
        </p:nvSpPr>
        <p:spPr>
          <a:xfrm>
            <a:off x="401125" y="4252050"/>
            <a:ext cx="2062800" cy="572700"/>
          </a:xfrm>
          <a:prstGeom prst="rect">
            <a:avLst/>
          </a:prstGeom>
          <a:solidFill>
            <a:srgbClr val="000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FFFFFF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rPr>
              <a:t>Social</a:t>
            </a:r>
            <a:endParaRPr sz="1800">
              <a:solidFill>
                <a:srgbClr val="FFFFFF"/>
              </a:solidFill>
              <a:latin typeface="Barlow Condensed ExtraBold"/>
              <a:ea typeface="Barlow Condensed ExtraBold"/>
              <a:cs typeface="Barlow Condensed ExtraBold"/>
              <a:sym typeface="Barlow Condensed ExtraBold"/>
            </a:endParaRPr>
          </a:p>
        </p:txBody>
      </p:sp>
      <p:sp>
        <p:nvSpPr>
          <p:cNvPr id="261" name="Google Shape;261;p31"/>
          <p:cNvSpPr/>
          <p:nvPr/>
        </p:nvSpPr>
        <p:spPr>
          <a:xfrm>
            <a:off x="5887925" y="1464725"/>
            <a:ext cx="2523900" cy="3557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2" name="Google Shape;262;p31"/>
          <p:cNvSpPr/>
          <p:nvPr/>
        </p:nvSpPr>
        <p:spPr>
          <a:xfrm>
            <a:off x="6108575" y="1180300"/>
            <a:ext cx="2062800" cy="572700"/>
          </a:xfrm>
          <a:prstGeom prst="rect">
            <a:avLst/>
          </a:prstGeom>
          <a:solidFill>
            <a:srgbClr val="07074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FFFFFF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rPr>
              <a:t>Website analyse</a:t>
            </a:r>
            <a:endParaRPr sz="1800">
              <a:solidFill>
                <a:srgbClr val="FFFFFF"/>
              </a:solidFill>
              <a:latin typeface="Barlow Condensed ExtraBold"/>
              <a:ea typeface="Barlow Condensed ExtraBold"/>
              <a:cs typeface="Barlow Condensed ExtraBold"/>
              <a:sym typeface="Barlow Condensed ExtraBold"/>
            </a:endParaRPr>
          </a:p>
        </p:txBody>
      </p:sp>
      <p:sp>
        <p:nvSpPr>
          <p:cNvPr id="263" name="Google Shape;263;p31"/>
          <p:cNvSpPr/>
          <p:nvPr/>
        </p:nvSpPr>
        <p:spPr>
          <a:xfrm>
            <a:off x="6108575" y="1880725"/>
            <a:ext cx="2062800" cy="572700"/>
          </a:xfrm>
          <a:prstGeom prst="rect">
            <a:avLst/>
          </a:prstGeom>
          <a:solidFill>
            <a:srgbClr val="000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FFFFFF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rPr>
              <a:t>Pagina - data</a:t>
            </a:r>
            <a:endParaRPr sz="1800">
              <a:solidFill>
                <a:srgbClr val="FFFFFF"/>
              </a:solidFill>
              <a:latin typeface="Barlow Condensed ExtraBold"/>
              <a:ea typeface="Barlow Condensed ExtraBold"/>
              <a:cs typeface="Barlow Condensed ExtraBold"/>
              <a:sym typeface="Barlow Condensed ExtraBold"/>
            </a:endParaRPr>
          </a:p>
        </p:txBody>
      </p:sp>
      <p:sp>
        <p:nvSpPr>
          <p:cNvPr id="264" name="Google Shape;264;p31"/>
          <p:cNvSpPr/>
          <p:nvPr/>
        </p:nvSpPr>
        <p:spPr>
          <a:xfrm>
            <a:off x="6108575" y="2633150"/>
            <a:ext cx="2062800" cy="572700"/>
          </a:xfrm>
          <a:prstGeom prst="rect">
            <a:avLst/>
          </a:prstGeom>
          <a:solidFill>
            <a:srgbClr val="000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FFFFFF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rPr>
              <a:t>Doelen / conversie </a:t>
            </a:r>
            <a:endParaRPr sz="1800">
              <a:solidFill>
                <a:srgbClr val="FFFFFF"/>
              </a:solidFill>
              <a:latin typeface="Barlow Condensed ExtraBold"/>
              <a:ea typeface="Barlow Condensed ExtraBold"/>
              <a:cs typeface="Barlow Condensed ExtraBold"/>
              <a:sym typeface="Barlow Condensed ExtraBold"/>
            </a:endParaRPr>
          </a:p>
        </p:txBody>
      </p:sp>
      <p:sp>
        <p:nvSpPr>
          <p:cNvPr id="265" name="Google Shape;265;p31"/>
          <p:cNvSpPr/>
          <p:nvPr/>
        </p:nvSpPr>
        <p:spPr>
          <a:xfrm>
            <a:off x="6108575" y="3380525"/>
            <a:ext cx="2062800" cy="572700"/>
          </a:xfrm>
          <a:prstGeom prst="rect">
            <a:avLst/>
          </a:prstGeom>
          <a:solidFill>
            <a:srgbClr val="000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FFFFFF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rPr>
              <a:t>SEO optimalisatie</a:t>
            </a:r>
            <a:endParaRPr sz="1800">
              <a:solidFill>
                <a:srgbClr val="FFFFFF"/>
              </a:solidFill>
              <a:latin typeface="Barlow Condensed ExtraBold"/>
              <a:ea typeface="Barlow Condensed ExtraBold"/>
              <a:cs typeface="Barlow Condensed ExtraBold"/>
              <a:sym typeface="Barlow Condensed ExtraBold"/>
            </a:endParaRPr>
          </a:p>
        </p:txBody>
      </p:sp>
      <p:sp>
        <p:nvSpPr>
          <p:cNvPr id="266" name="Google Shape;266;p31"/>
          <p:cNvSpPr/>
          <p:nvPr/>
        </p:nvSpPr>
        <p:spPr>
          <a:xfrm>
            <a:off x="6108575" y="4127900"/>
            <a:ext cx="2062800" cy="572700"/>
          </a:xfrm>
          <a:prstGeom prst="rect">
            <a:avLst/>
          </a:prstGeom>
          <a:solidFill>
            <a:srgbClr val="000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FFFFFF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rPr>
              <a:t>Lead herkenning</a:t>
            </a:r>
            <a:endParaRPr sz="1800">
              <a:solidFill>
                <a:srgbClr val="FFFFFF"/>
              </a:solidFill>
              <a:latin typeface="Barlow Condensed ExtraBold"/>
              <a:ea typeface="Barlow Condensed ExtraBold"/>
              <a:cs typeface="Barlow Condensed ExtraBold"/>
              <a:sym typeface="Barlow Condensed ExtraBold"/>
            </a:endParaRPr>
          </a:p>
        </p:txBody>
      </p:sp>
      <p:pic>
        <p:nvPicPr>
          <p:cNvPr id="267" name="Google Shape;267;p31" title="Scherm­afbeelding 2025-03-11 om 14.07.13.png"/>
          <p:cNvPicPr preferRelativeResize="0"/>
          <p:nvPr/>
        </p:nvPicPr>
        <p:blipFill rotWithShape="1">
          <a:blip r:embed="rId3">
            <a:alphaModFix/>
          </a:blip>
          <a:srcRect b="0" l="10465" r="15096" t="0"/>
          <a:stretch/>
        </p:blipFill>
        <p:spPr>
          <a:xfrm>
            <a:off x="2751150" y="1753000"/>
            <a:ext cx="3035851" cy="2622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nsigo - standaard presentatie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